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2" r:id="rId17"/>
    <p:sldId id="273" r:id="rId18"/>
    <p:sldId id="275" r:id="rId19"/>
    <p:sldId id="276" r:id="rId20"/>
    <p:sldId id="270" r:id="rId2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709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EB5A77-355D-475B-9D3F-1CDAA68C5593}" type="doc">
      <dgm:prSet loTypeId="urn:microsoft.com/office/officeart/2005/8/layout/target3" loCatId="relationship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88F13B84-2863-46B2-A451-7D9B1CE91F35}">
      <dgm:prSet/>
      <dgm:spPr/>
      <dgm:t>
        <a:bodyPr/>
        <a:lstStyle/>
        <a:p>
          <a:pPr rtl="0"/>
          <a:r>
            <a:rPr lang="en-US" b="1" dirty="0" err="1" smtClean="0">
              <a:solidFill>
                <a:srgbClr val="0070C0"/>
              </a:solidFill>
            </a:rPr>
            <a:t>ios</a:t>
          </a:r>
          <a:r>
            <a:rPr lang="en-US" b="1" dirty="0" smtClean="0">
              <a:solidFill>
                <a:srgbClr val="0070C0"/>
              </a:solidFill>
            </a:rPr>
            <a:t> 8 </a:t>
          </a:r>
          <a:r>
            <a:rPr lang="th-TH" b="1" dirty="0" smtClean="0">
              <a:solidFill>
                <a:srgbClr val="0070C0"/>
              </a:solidFill>
            </a:rPr>
            <a:t>มีอะไรใหม่บ้าง</a:t>
          </a:r>
          <a:r>
            <a:rPr lang="en-US" b="1" dirty="0" smtClean="0">
              <a:solidFill>
                <a:srgbClr val="0070C0"/>
              </a:solidFill>
            </a:rPr>
            <a:t>?</a:t>
          </a:r>
          <a:endParaRPr lang="th-TH" b="1" dirty="0">
            <a:solidFill>
              <a:srgbClr val="0070C0"/>
            </a:solidFill>
          </a:endParaRPr>
        </a:p>
      </dgm:t>
    </dgm:pt>
    <dgm:pt modelId="{2B7432D4-BC0B-41D8-B895-CC33766238D3}" type="parTrans" cxnId="{23FA0531-DA4F-4453-AAC9-02B1A7E3F093}">
      <dgm:prSet/>
      <dgm:spPr/>
      <dgm:t>
        <a:bodyPr/>
        <a:lstStyle/>
        <a:p>
          <a:endParaRPr lang="th-TH"/>
        </a:p>
      </dgm:t>
    </dgm:pt>
    <dgm:pt modelId="{44CC1644-1B8C-4E0A-8240-50781F297316}" type="sibTrans" cxnId="{23FA0531-DA4F-4453-AAC9-02B1A7E3F093}">
      <dgm:prSet/>
      <dgm:spPr/>
      <dgm:t>
        <a:bodyPr/>
        <a:lstStyle/>
        <a:p>
          <a:endParaRPr lang="th-TH"/>
        </a:p>
      </dgm:t>
    </dgm:pt>
    <dgm:pt modelId="{F4633A67-20C6-4F1C-AB49-F029CA3F7C77}" type="pres">
      <dgm:prSet presAssocID="{AAEB5A77-355D-475B-9D3F-1CDAA68C559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8B61FD4E-413D-4943-9F6D-43A3B7BD5C87}" type="pres">
      <dgm:prSet presAssocID="{88F13B84-2863-46B2-A451-7D9B1CE91F35}" presName="circle1" presStyleLbl="node1" presStyleIdx="0" presStyleCnt="1"/>
      <dgm:spPr/>
    </dgm:pt>
    <dgm:pt modelId="{17D6E5AE-6694-4F1F-BDE0-6CE03709E2B8}" type="pres">
      <dgm:prSet presAssocID="{88F13B84-2863-46B2-A451-7D9B1CE91F35}" presName="space" presStyleCnt="0"/>
      <dgm:spPr/>
    </dgm:pt>
    <dgm:pt modelId="{DD429BF0-B6CD-41F7-A48D-950EF059F35D}" type="pres">
      <dgm:prSet presAssocID="{88F13B84-2863-46B2-A451-7D9B1CE91F35}" presName="rect1" presStyleLbl="alignAcc1" presStyleIdx="0" presStyleCnt="1"/>
      <dgm:spPr/>
      <dgm:t>
        <a:bodyPr/>
        <a:lstStyle/>
        <a:p>
          <a:endParaRPr lang="th-TH"/>
        </a:p>
      </dgm:t>
    </dgm:pt>
    <dgm:pt modelId="{C52125FF-ADA0-45E2-9840-64585A84AE3E}" type="pres">
      <dgm:prSet presAssocID="{88F13B84-2863-46B2-A451-7D9B1CE91F35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C1462C8-27CE-440F-B951-71310787254C}" type="presOf" srcId="{88F13B84-2863-46B2-A451-7D9B1CE91F35}" destId="{C52125FF-ADA0-45E2-9840-64585A84AE3E}" srcOrd="1" destOrd="0" presId="urn:microsoft.com/office/officeart/2005/8/layout/target3"/>
    <dgm:cxn modelId="{23FA0531-DA4F-4453-AAC9-02B1A7E3F093}" srcId="{AAEB5A77-355D-475B-9D3F-1CDAA68C5593}" destId="{88F13B84-2863-46B2-A451-7D9B1CE91F35}" srcOrd="0" destOrd="0" parTransId="{2B7432D4-BC0B-41D8-B895-CC33766238D3}" sibTransId="{44CC1644-1B8C-4E0A-8240-50781F297316}"/>
    <dgm:cxn modelId="{77D8D8C0-5CBF-4252-B01B-D5D0E5C78F22}" type="presOf" srcId="{88F13B84-2863-46B2-A451-7D9B1CE91F35}" destId="{DD429BF0-B6CD-41F7-A48D-950EF059F35D}" srcOrd="0" destOrd="0" presId="urn:microsoft.com/office/officeart/2005/8/layout/target3"/>
    <dgm:cxn modelId="{63492E89-FACE-426D-AD34-D218A006A817}" type="presOf" srcId="{AAEB5A77-355D-475B-9D3F-1CDAA68C5593}" destId="{F4633A67-20C6-4F1C-AB49-F029CA3F7C77}" srcOrd="0" destOrd="0" presId="urn:microsoft.com/office/officeart/2005/8/layout/target3"/>
    <dgm:cxn modelId="{49B878BC-FEDA-431A-B5C6-B542C799ED12}" type="presParOf" srcId="{F4633A67-20C6-4F1C-AB49-F029CA3F7C77}" destId="{8B61FD4E-413D-4943-9F6D-43A3B7BD5C87}" srcOrd="0" destOrd="0" presId="urn:microsoft.com/office/officeart/2005/8/layout/target3"/>
    <dgm:cxn modelId="{89804EA0-629B-47CB-878A-CE2B83DA76A9}" type="presParOf" srcId="{F4633A67-20C6-4F1C-AB49-F029CA3F7C77}" destId="{17D6E5AE-6694-4F1F-BDE0-6CE03709E2B8}" srcOrd="1" destOrd="0" presId="urn:microsoft.com/office/officeart/2005/8/layout/target3"/>
    <dgm:cxn modelId="{6C13466E-A2EF-416C-90E9-B58504B2F91C}" type="presParOf" srcId="{F4633A67-20C6-4F1C-AB49-F029CA3F7C77}" destId="{DD429BF0-B6CD-41F7-A48D-950EF059F35D}" srcOrd="2" destOrd="0" presId="urn:microsoft.com/office/officeart/2005/8/layout/target3"/>
    <dgm:cxn modelId="{1E4454C2-264E-4740-B5AC-0640617D13BA}" type="presParOf" srcId="{F4633A67-20C6-4F1C-AB49-F029CA3F7C77}" destId="{C52125FF-ADA0-45E2-9840-64585A84AE3E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1ADB2E8-9D10-46F7-B896-86AFC5B040FE}" type="doc">
      <dgm:prSet loTypeId="urn:microsoft.com/office/officeart/2005/8/layout/vList5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A337F408-7FB2-4851-9C8E-797EA2488FB6}">
      <dgm:prSet/>
      <dgm:spPr/>
      <dgm:t>
        <a:bodyPr/>
        <a:lstStyle/>
        <a:p>
          <a:pPr algn="ctr" rtl="0"/>
          <a:r>
            <a:rPr lang="en-US" b="1" u="sng" dirty="0" smtClean="0"/>
            <a:t>Design</a:t>
          </a:r>
          <a:endParaRPr lang="en-US" dirty="0" smtClean="0"/>
        </a:p>
        <a:p>
          <a:pPr algn="l"/>
          <a:r>
            <a:rPr lang="th-TH" dirty="0" smtClean="0"/>
            <a:t>ในส่วนของอี</a:t>
          </a:r>
          <a:r>
            <a:rPr lang="th-TH" dirty="0" err="1" smtClean="0"/>
            <a:t>เมล</a:t>
          </a:r>
          <a:r>
            <a:rPr lang="th-TH" dirty="0" smtClean="0"/>
            <a:t> ได้มีการเพิ่มลูกเล่นเข้ามาใหม่ ปัดไปด้านขวา สำหรับตั้งเป็น ข้อความที่อ่านแล้ว (</a:t>
          </a:r>
          <a:r>
            <a:rPr lang="en-US" dirty="0" smtClean="0"/>
            <a:t>Mark as Read) </a:t>
          </a:r>
          <a:r>
            <a:rPr lang="th-TH" dirty="0" smtClean="0"/>
            <a:t>หรือการปัดไปทางซ้าย ได้เพิ่มส่วนของ </a:t>
          </a:r>
          <a:r>
            <a:rPr lang="en-US" dirty="0" smtClean="0"/>
            <a:t>Flag </a:t>
          </a:r>
          <a:r>
            <a:rPr lang="th-TH" dirty="0" smtClean="0"/>
            <a:t>หรือการปักธงอี</a:t>
          </a:r>
          <a:r>
            <a:rPr lang="th-TH" dirty="0" err="1" smtClean="0"/>
            <a:t>เมล</a:t>
          </a:r>
          <a:r>
            <a:rPr lang="th-TH" dirty="0" smtClean="0"/>
            <a:t>ที่สำคัญๆ (บน </a:t>
          </a:r>
          <a:r>
            <a:rPr lang="en-US" dirty="0" err="1" smtClean="0"/>
            <a:t>iOS</a:t>
          </a:r>
          <a:r>
            <a:rPr lang="en-US" dirty="0" smtClean="0"/>
            <a:t> 7 </a:t>
          </a:r>
          <a:r>
            <a:rPr lang="th-TH" dirty="0" smtClean="0"/>
            <a:t>มีแค่ปุ่ม </a:t>
          </a:r>
          <a:r>
            <a:rPr lang="en-US" dirty="0" smtClean="0"/>
            <a:t>More </a:t>
          </a:r>
          <a:r>
            <a:rPr lang="th-TH" dirty="0" smtClean="0"/>
            <a:t>กับ </a:t>
          </a:r>
          <a:r>
            <a:rPr lang="en-US" dirty="0" smtClean="0"/>
            <a:t>Trash)</a:t>
          </a:r>
          <a:r>
            <a:rPr lang="en-US" b="0" dirty="0" smtClean="0"/>
            <a:t/>
          </a:r>
          <a:br>
            <a:rPr lang="en-US" b="0" dirty="0" smtClean="0"/>
          </a:br>
          <a:endParaRPr lang="th-TH" b="0" dirty="0"/>
        </a:p>
      </dgm:t>
    </dgm:pt>
    <dgm:pt modelId="{E24CB19A-8D77-44AA-A9EE-5FBC50000479}" type="parTrans" cxnId="{67743EC1-E3A3-4589-B512-C4F5ECDE598D}">
      <dgm:prSet/>
      <dgm:spPr/>
      <dgm:t>
        <a:bodyPr/>
        <a:lstStyle/>
        <a:p>
          <a:endParaRPr lang="th-TH"/>
        </a:p>
      </dgm:t>
    </dgm:pt>
    <dgm:pt modelId="{47C62802-DEBE-4874-B879-9D90AF1AE4CA}" type="sibTrans" cxnId="{67743EC1-E3A3-4589-B512-C4F5ECDE598D}">
      <dgm:prSet/>
      <dgm:spPr/>
      <dgm:t>
        <a:bodyPr/>
        <a:lstStyle/>
        <a:p>
          <a:endParaRPr lang="th-TH"/>
        </a:p>
      </dgm:t>
    </dgm:pt>
    <dgm:pt modelId="{F9DEA922-7CD8-4681-9253-6E18C2E3B490}" type="pres">
      <dgm:prSet presAssocID="{C1ADB2E8-9D10-46F7-B896-86AFC5B040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B508D40-FE5A-46BC-B835-7CFCDF3DCD95}" type="pres">
      <dgm:prSet presAssocID="{A337F408-7FB2-4851-9C8E-797EA2488FB6}" presName="linNode" presStyleCnt="0"/>
      <dgm:spPr/>
    </dgm:pt>
    <dgm:pt modelId="{2D7CF810-83F3-4827-80D3-11BD07BE47B1}" type="pres">
      <dgm:prSet presAssocID="{A337F408-7FB2-4851-9C8E-797EA2488FB6}" presName="parentText" presStyleLbl="node1" presStyleIdx="0" presStyleCnt="1" custScaleX="198141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2DF332C-0DF3-4FA2-B6A6-96418356283B}" type="presOf" srcId="{A337F408-7FB2-4851-9C8E-797EA2488FB6}" destId="{2D7CF810-83F3-4827-80D3-11BD07BE47B1}" srcOrd="0" destOrd="0" presId="urn:microsoft.com/office/officeart/2005/8/layout/vList5"/>
    <dgm:cxn modelId="{DD8577EB-FBE8-44FB-B51B-49626FE283A6}" type="presOf" srcId="{C1ADB2E8-9D10-46F7-B896-86AFC5B040FE}" destId="{F9DEA922-7CD8-4681-9253-6E18C2E3B490}" srcOrd="0" destOrd="0" presId="urn:microsoft.com/office/officeart/2005/8/layout/vList5"/>
    <dgm:cxn modelId="{67743EC1-E3A3-4589-B512-C4F5ECDE598D}" srcId="{C1ADB2E8-9D10-46F7-B896-86AFC5B040FE}" destId="{A337F408-7FB2-4851-9C8E-797EA2488FB6}" srcOrd="0" destOrd="0" parTransId="{E24CB19A-8D77-44AA-A9EE-5FBC50000479}" sibTransId="{47C62802-DEBE-4874-B879-9D90AF1AE4CA}"/>
    <dgm:cxn modelId="{D6F18182-6CB2-451E-88F1-267591800D17}" type="presParOf" srcId="{F9DEA922-7CD8-4681-9253-6E18C2E3B490}" destId="{5B508D40-FE5A-46BC-B835-7CFCDF3DCD95}" srcOrd="0" destOrd="0" presId="urn:microsoft.com/office/officeart/2005/8/layout/vList5"/>
    <dgm:cxn modelId="{C522A125-825D-4654-8812-12391B58DDD4}" type="presParOf" srcId="{5B508D40-FE5A-46BC-B835-7CFCDF3DCD95}" destId="{2D7CF810-83F3-4827-80D3-11BD07BE47B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FA8DA58-2D65-4EFA-A70D-5D3DE02C356B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83CB63AD-1E38-4810-83B7-65D7A6CE6D6B}">
      <dgm:prSet/>
      <dgm:spPr/>
      <dgm:t>
        <a:bodyPr/>
        <a:lstStyle/>
        <a:p>
          <a:pPr algn="ctr" rtl="0"/>
          <a:r>
            <a:rPr lang="en-US" b="1" u="sng" dirty="0" smtClean="0"/>
            <a:t>                      Design</a:t>
          </a:r>
          <a:endParaRPr lang="en-US" dirty="0" smtClean="0"/>
        </a:p>
        <a:p>
          <a:pPr algn="ctr"/>
          <a:r>
            <a:rPr lang="en-US" dirty="0" smtClean="0"/>
            <a:t>Safari </a:t>
          </a:r>
          <a:r>
            <a:rPr lang="th-TH" dirty="0" smtClean="0"/>
            <a:t>บน </a:t>
          </a:r>
          <a:r>
            <a:rPr lang="en-US" dirty="0" err="1" smtClean="0"/>
            <a:t>iPad</a:t>
          </a:r>
          <a:r>
            <a:rPr lang="en-US" dirty="0" smtClean="0"/>
            <a:t> </a:t>
          </a:r>
          <a:r>
            <a:rPr lang="th-TH" dirty="0" smtClean="0"/>
            <a:t>เปลี่ยนแปลงใหม่คะ เพิ่ม </a:t>
          </a:r>
          <a:r>
            <a:rPr lang="en-US" dirty="0" smtClean="0"/>
            <a:t>Tab view </a:t>
          </a:r>
          <a:r>
            <a:rPr lang="th-TH" dirty="0" smtClean="0"/>
            <a:t>และ </a:t>
          </a:r>
          <a:r>
            <a:rPr lang="en-US" dirty="0" smtClean="0"/>
            <a:t>Sidebar </a:t>
          </a:r>
          <a:r>
            <a:rPr lang="th-TH" dirty="0" smtClean="0"/>
            <a:t>แบบใหม่ ที่ผู้ใช้สามารถทำการ </a:t>
          </a:r>
          <a:r>
            <a:rPr lang="en-US" dirty="0" smtClean="0"/>
            <a:t>bookmarks, </a:t>
          </a:r>
          <a:r>
            <a:rPr lang="th-TH" dirty="0" smtClean="0"/>
            <a:t>เพิ่ม </a:t>
          </a:r>
          <a:r>
            <a:rPr lang="en-US" dirty="0" smtClean="0"/>
            <a:t>Reading List </a:t>
          </a:r>
          <a:r>
            <a:rPr lang="th-TH" dirty="0" smtClean="0"/>
            <a:t>และแชร์</a:t>
          </a:r>
          <a:r>
            <a:rPr lang="th-TH" dirty="0" err="1" smtClean="0"/>
            <a:t>ลิงก์</a:t>
          </a:r>
          <a:r>
            <a:rPr lang="th-TH" dirty="0" smtClean="0"/>
            <a:t>ได้ง่ายๆ สะดวกกว่าเดิม</a:t>
          </a:r>
          <a:r>
            <a:rPr lang="en-US" b="0" dirty="0" smtClean="0">
              <a:latin typeface="Angsana New" pitchFamily="18" charset="-34"/>
              <a:cs typeface="Angsana New" pitchFamily="18" charset="-34"/>
            </a:rPr>
            <a:t/>
          </a:r>
          <a:br>
            <a:rPr lang="en-US" b="0" dirty="0" smtClean="0">
              <a:latin typeface="Angsana New" pitchFamily="18" charset="-34"/>
              <a:cs typeface="Angsana New" pitchFamily="18" charset="-34"/>
            </a:rPr>
          </a:br>
          <a:endParaRPr lang="th-TH" b="0" dirty="0">
            <a:latin typeface="Angsana New" pitchFamily="18" charset="-34"/>
            <a:cs typeface="Angsana New" pitchFamily="18" charset="-34"/>
          </a:endParaRPr>
        </a:p>
      </dgm:t>
    </dgm:pt>
    <dgm:pt modelId="{FFABEF4E-92E0-4116-97B3-74A4CFC615D2}" type="parTrans" cxnId="{ACBB60B0-A4AB-4A0B-8AB5-AD424222C5D4}">
      <dgm:prSet/>
      <dgm:spPr/>
      <dgm:t>
        <a:bodyPr/>
        <a:lstStyle/>
        <a:p>
          <a:endParaRPr lang="th-TH"/>
        </a:p>
      </dgm:t>
    </dgm:pt>
    <dgm:pt modelId="{1409C70A-FFCF-4074-BEF7-BE07FFE8432A}" type="sibTrans" cxnId="{ACBB60B0-A4AB-4A0B-8AB5-AD424222C5D4}">
      <dgm:prSet/>
      <dgm:spPr/>
      <dgm:t>
        <a:bodyPr/>
        <a:lstStyle/>
        <a:p>
          <a:endParaRPr lang="th-TH"/>
        </a:p>
      </dgm:t>
    </dgm:pt>
    <dgm:pt modelId="{972DC0AD-0123-46C1-97C1-18049E454017}" type="pres">
      <dgm:prSet presAssocID="{EFA8DA58-2D65-4EFA-A70D-5D3DE02C356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9CAC213-7E52-4A90-AFFB-0529294E6768}" type="pres">
      <dgm:prSet presAssocID="{EFA8DA58-2D65-4EFA-A70D-5D3DE02C356B}" presName="dummyMaxCanvas" presStyleCnt="0">
        <dgm:presLayoutVars/>
      </dgm:prSet>
      <dgm:spPr/>
    </dgm:pt>
    <dgm:pt modelId="{72A4F3FF-9748-4931-B739-F5AEE7AA763B}" type="pres">
      <dgm:prSet presAssocID="{EFA8DA58-2D65-4EFA-A70D-5D3DE02C356B}" presName="OneNode_1" presStyleLbl="node1" presStyleIdx="0" presStyleCnt="1" custScaleY="146435" custLinFactNeighborX="-860" custLinFactNeighborY="3860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CBB60B0-A4AB-4A0B-8AB5-AD424222C5D4}" srcId="{EFA8DA58-2D65-4EFA-A70D-5D3DE02C356B}" destId="{83CB63AD-1E38-4810-83B7-65D7A6CE6D6B}" srcOrd="0" destOrd="0" parTransId="{FFABEF4E-92E0-4116-97B3-74A4CFC615D2}" sibTransId="{1409C70A-FFCF-4074-BEF7-BE07FFE8432A}"/>
    <dgm:cxn modelId="{67EF05C8-1BCF-4661-8EBF-D012575BCBA8}" type="presOf" srcId="{83CB63AD-1E38-4810-83B7-65D7A6CE6D6B}" destId="{72A4F3FF-9748-4931-B739-F5AEE7AA763B}" srcOrd="0" destOrd="0" presId="urn:microsoft.com/office/officeart/2005/8/layout/vProcess5"/>
    <dgm:cxn modelId="{7885AAC5-41F1-42B6-8E4C-9B1BFA10E39E}" type="presOf" srcId="{EFA8DA58-2D65-4EFA-A70D-5D3DE02C356B}" destId="{972DC0AD-0123-46C1-97C1-18049E454017}" srcOrd="0" destOrd="0" presId="urn:microsoft.com/office/officeart/2005/8/layout/vProcess5"/>
    <dgm:cxn modelId="{376AD89B-9F6D-4E50-A6D7-C71D3375C648}" type="presParOf" srcId="{972DC0AD-0123-46C1-97C1-18049E454017}" destId="{F9CAC213-7E52-4A90-AFFB-0529294E6768}" srcOrd="0" destOrd="0" presId="urn:microsoft.com/office/officeart/2005/8/layout/vProcess5"/>
    <dgm:cxn modelId="{96CAC127-57FA-4030-A70C-3C1158C247A0}" type="presParOf" srcId="{972DC0AD-0123-46C1-97C1-18049E454017}" destId="{72A4F3FF-9748-4931-B739-F5AEE7AA763B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7973C1E-783E-4362-9226-92CB8BCF1229}" type="doc">
      <dgm:prSet loTypeId="urn:microsoft.com/office/officeart/2005/8/layout/hierarchy3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928B72C-0562-4B22-A0F1-455920ECDEA4}">
      <dgm:prSet/>
      <dgm:spPr/>
      <dgm:t>
        <a:bodyPr/>
        <a:lstStyle/>
        <a:p>
          <a:pPr rtl="0"/>
          <a:r>
            <a:rPr lang="en-US" b="1" u="sng" dirty="0" err="1" smtClean="0"/>
            <a:t>QuickType</a:t>
          </a:r>
          <a:endParaRPr lang="en-US" dirty="0" smtClean="0"/>
        </a:p>
        <a:p>
          <a:endParaRPr lang="en-US" dirty="0" smtClean="0"/>
        </a:p>
        <a:p>
          <a:r>
            <a:rPr lang="th-TH" dirty="0" smtClean="0"/>
            <a:t>การเปลี่ยนแปลงครั้งสำคัญของ คีย์บอร์ด บน </a:t>
          </a:r>
          <a:r>
            <a:rPr lang="en-US" dirty="0" err="1" smtClean="0"/>
            <a:t>iOS</a:t>
          </a:r>
          <a:r>
            <a:rPr lang="en-US" dirty="0" smtClean="0"/>
            <a:t> 8 </a:t>
          </a:r>
          <a:r>
            <a:rPr lang="th-TH" dirty="0" smtClean="0"/>
            <a:t>ค่ะ โดยทุกๆ ครั้งที่พิมพ์ จะมีการเดา คำศัพท์ หรือประโยคถัดไป ให้เลือกใช้ โดยที่ผู้ใช้ไม่จำเป็นต้องพิมพ์ทุกคำให้เสียเวลา นอกจากนี้ </a:t>
          </a:r>
          <a:r>
            <a:rPr lang="en-US" dirty="0" err="1" smtClean="0"/>
            <a:t>iOS</a:t>
          </a:r>
          <a:r>
            <a:rPr lang="en-US" dirty="0" smtClean="0"/>
            <a:t> 8 </a:t>
          </a:r>
          <a:r>
            <a:rPr lang="th-TH" dirty="0" smtClean="0"/>
            <a:t>ยังฉลาดขึ้น ด้วยการคาดเดาได้ว่า เรากำลังสื่อสารเรื่องอะไรอยู่ ยกตัวอย่างเช่น เพื่อนพิมพ์</a:t>
          </a:r>
          <a:r>
            <a:rPr lang="en-US" dirty="0" smtClean="0"/>
            <a:t> Messages </a:t>
          </a:r>
          <a:r>
            <a:rPr lang="th-TH" dirty="0" smtClean="0"/>
            <a:t>ถามมาว่า </a:t>
          </a:r>
          <a:r>
            <a:rPr lang="en-US" dirty="0" smtClean="0"/>
            <a:t>Do you want to go for dinner or a movie? </a:t>
          </a:r>
          <a:r>
            <a:rPr lang="th-TH" dirty="0" smtClean="0"/>
            <a:t>เราไม่จำเป็นต้องพิมพ์</a:t>
          </a:r>
          <a:r>
            <a:rPr lang="en-US" dirty="0" smtClean="0"/>
            <a:t> Dinner </a:t>
          </a:r>
          <a:r>
            <a:rPr lang="th-TH" dirty="0" smtClean="0"/>
            <a:t>หรือ </a:t>
          </a:r>
          <a:r>
            <a:rPr lang="en-US" dirty="0" smtClean="0"/>
            <a:t>Movie </a:t>
          </a:r>
          <a:r>
            <a:rPr lang="th-TH" dirty="0" smtClean="0"/>
            <a:t>คะ ด้านล่าง จะมีคำขึ้นมาให้เลือกได้เลยและที่สำคัญ ฟีเจอร์เดาคำ นี้ รองรับภาษาไทยด้วย </a:t>
          </a:r>
          <a:endParaRPr lang="en-US" dirty="0" smtClean="0"/>
        </a:p>
        <a:p>
          <a:r>
            <a:rPr lang="th-TH" dirty="0" smtClean="0"/>
            <a:t>ส่วนใครที่เบื่อคีย์บอร์ด </a:t>
          </a:r>
          <a:r>
            <a:rPr lang="en-US" dirty="0" smtClean="0"/>
            <a:t>Apple </a:t>
          </a:r>
          <a:r>
            <a:rPr lang="th-TH" dirty="0" smtClean="0"/>
            <a:t>แบบเดิมๆ ตอนนี้ </a:t>
          </a:r>
          <a:r>
            <a:rPr lang="en-US" dirty="0" err="1" smtClean="0"/>
            <a:t>iOS</a:t>
          </a:r>
          <a:r>
            <a:rPr lang="en-US" dirty="0" smtClean="0"/>
            <a:t> 8 </a:t>
          </a:r>
          <a:r>
            <a:rPr lang="th-TH" dirty="0" smtClean="0"/>
            <a:t>เปิดรับคีย์บอร์ดของนักพัฒนาแล้ว เรียกได้ว่า ชอบใช้คีย์บอร์ดแบบไหน ก็เลือกได้ตามใจค่ะ</a:t>
          </a:r>
          <a:endParaRPr lang="th-TH" b="0" dirty="0"/>
        </a:p>
      </dgm:t>
    </dgm:pt>
    <dgm:pt modelId="{9B330E58-382D-4457-BFF1-E8836E1F4E2F}" type="parTrans" cxnId="{DBBE0078-9DF0-4FDB-AF2C-384DF5786804}">
      <dgm:prSet/>
      <dgm:spPr/>
      <dgm:t>
        <a:bodyPr/>
        <a:lstStyle/>
        <a:p>
          <a:endParaRPr lang="th-TH"/>
        </a:p>
      </dgm:t>
    </dgm:pt>
    <dgm:pt modelId="{FA127DD8-41E5-41BC-8803-D7FD1C9E72AF}" type="sibTrans" cxnId="{DBBE0078-9DF0-4FDB-AF2C-384DF5786804}">
      <dgm:prSet/>
      <dgm:spPr/>
      <dgm:t>
        <a:bodyPr/>
        <a:lstStyle/>
        <a:p>
          <a:endParaRPr lang="th-TH"/>
        </a:p>
      </dgm:t>
    </dgm:pt>
    <dgm:pt modelId="{808A0350-3D39-4DF5-B4AC-CA96B3DD872C}" type="pres">
      <dgm:prSet presAssocID="{F7973C1E-783E-4362-9226-92CB8BCF122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2891C65D-3A4F-454B-8E3C-B6E2494ACAFB}" type="pres">
      <dgm:prSet presAssocID="{D928B72C-0562-4B22-A0F1-455920ECDEA4}" presName="root" presStyleCnt="0"/>
      <dgm:spPr/>
    </dgm:pt>
    <dgm:pt modelId="{81E7ADC2-0F71-4679-A5D6-ADCF979318CE}" type="pres">
      <dgm:prSet presAssocID="{D928B72C-0562-4B22-A0F1-455920ECDEA4}" presName="rootComposite" presStyleCnt="0"/>
      <dgm:spPr/>
    </dgm:pt>
    <dgm:pt modelId="{37B8950E-5CB9-4649-BF5D-023B8342E572}" type="pres">
      <dgm:prSet presAssocID="{D928B72C-0562-4B22-A0F1-455920ECDEA4}" presName="rootText" presStyleLbl="node1" presStyleIdx="0" presStyleCnt="1" custScaleY="137368"/>
      <dgm:spPr/>
      <dgm:t>
        <a:bodyPr/>
        <a:lstStyle/>
        <a:p>
          <a:endParaRPr lang="th-TH"/>
        </a:p>
      </dgm:t>
    </dgm:pt>
    <dgm:pt modelId="{002001C4-DC05-4451-AE2B-2BFA618DBED7}" type="pres">
      <dgm:prSet presAssocID="{D928B72C-0562-4B22-A0F1-455920ECDEA4}" presName="rootConnector" presStyleLbl="node1" presStyleIdx="0" presStyleCnt="1"/>
      <dgm:spPr/>
      <dgm:t>
        <a:bodyPr/>
        <a:lstStyle/>
        <a:p>
          <a:endParaRPr lang="th-TH"/>
        </a:p>
      </dgm:t>
    </dgm:pt>
    <dgm:pt modelId="{E598A9C3-9F91-43C5-8A8C-7033F52C477C}" type="pres">
      <dgm:prSet presAssocID="{D928B72C-0562-4B22-A0F1-455920ECDEA4}" presName="childShape" presStyleCnt="0"/>
      <dgm:spPr/>
    </dgm:pt>
  </dgm:ptLst>
  <dgm:cxnLst>
    <dgm:cxn modelId="{9F77BAF5-2A17-4C14-83FB-D71ACA767F90}" type="presOf" srcId="{D928B72C-0562-4B22-A0F1-455920ECDEA4}" destId="{37B8950E-5CB9-4649-BF5D-023B8342E572}" srcOrd="0" destOrd="0" presId="urn:microsoft.com/office/officeart/2005/8/layout/hierarchy3"/>
    <dgm:cxn modelId="{4D2C2827-FE3A-4BD3-AB5E-66EED38D091B}" type="presOf" srcId="{D928B72C-0562-4B22-A0F1-455920ECDEA4}" destId="{002001C4-DC05-4451-AE2B-2BFA618DBED7}" srcOrd="1" destOrd="0" presId="urn:microsoft.com/office/officeart/2005/8/layout/hierarchy3"/>
    <dgm:cxn modelId="{23C97254-D7DE-431D-8585-BFBA157BA689}" type="presOf" srcId="{F7973C1E-783E-4362-9226-92CB8BCF1229}" destId="{808A0350-3D39-4DF5-B4AC-CA96B3DD872C}" srcOrd="0" destOrd="0" presId="urn:microsoft.com/office/officeart/2005/8/layout/hierarchy3"/>
    <dgm:cxn modelId="{DBBE0078-9DF0-4FDB-AF2C-384DF5786804}" srcId="{F7973C1E-783E-4362-9226-92CB8BCF1229}" destId="{D928B72C-0562-4B22-A0F1-455920ECDEA4}" srcOrd="0" destOrd="0" parTransId="{9B330E58-382D-4457-BFF1-E8836E1F4E2F}" sibTransId="{FA127DD8-41E5-41BC-8803-D7FD1C9E72AF}"/>
    <dgm:cxn modelId="{20FE4152-E9B0-4F81-BA16-55C372ACAB74}" type="presParOf" srcId="{808A0350-3D39-4DF5-B4AC-CA96B3DD872C}" destId="{2891C65D-3A4F-454B-8E3C-B6E2494ACAFB}" srcOrd="0" destOrd="0" presId="urn:microsoft.com/office/officeart/2005/8/layout/hierarchy3"/>
    <dgm:cxn modelId="{31FBF204-6D80-4B82-AA90-55FC195C8F66}" type="presParOf" srcId="{2891C65D-3A4F-454B-8E3C-B6E2494ACAFB}" destId="{81E7ADC2-0F71-4679-A5D6-ADCF979318CE}" srcOrd="0" destOrd="0" presId="urn:microsoft.com/office/officeart/2005/8/layout/hierarchy3"/>
    <dgm:cxn modelId="{7D1C6624-A7F8-477F-9CF9-6ABF67C073CF}" type="presParOf" srcId="{81E7ADC2-0F71-4679-A5D6-ADCF979318CE}" destId="{37B8950E-5CB9-4649-BF5D-023B8342E572}" srcOrd="0" destOrd="0" presId="urn:microsoft.com/office/officeart/2005/8/layout/hierarchy3"/>
    <dgm:cxn modelId="{A3E6EF3E-4B7C-4327-A07D-A8EA1399984E}" type="presParOf" srcId="{81E7ADC2-0F71-4679-A5D6-ADCF979318CE}" destId="{002001C4-DC05-4451-AE2B-2BFA618DBED7}" srcOrd="1" destOrd="0" presId="urn:microsoft.com/office/officeart/2005/8/layout/hierarchy3"/>
    <dgm:cxn modelId="{6AC61495-5770-4A62-BC29-84328D0B0445}" type="presParOf" srcId="{2891C65D-3A4F-454B-8E3C-B6E2494ACAFB}" destId="{E598A9C3-9F91-43C5-8A8C-7033F52C477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F2752DC-5CF3-4EF6-B800-4BD21AD0AFC4}" type="doc">
      <dgm:prSet loTypeId="urn:microsoft.com/office/officeart/2005/8/layout/vList2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93A4C079-6112-4F4F-833F-453FAD8BE37B}">
      <dgm:prSet/>
      <dgm:spPr/>
      <dgm:t>
        <a:bodyPr/>
        <a:lstStyle/>
        <a:p>
          <a:pPr rtl="0"/>
          <a:r>
            <a:rPr lang="en-US" b="1" u="sng" dirty="0" smtClean="0"/>
            <a:t>Family Sharing</a:t>
          </a:r>
          <a:endParaRPr lang="en-US" dirty="0" smtClean="0"/>
        </a:p>
        <a:p>
          <a:endParaRPr lang="en-US" dirty="0" smtClean="0"/>
        </a:p>
        <a:p>
          <a:r>
            <a:rPr lang="th-TH" dirty="0" smtClean="0"/>
            <a:t>เมื่อหลายเดือนที่ผ่านมา หลายๆ ท่านคงเคยได้ยินข่าว ผู้ปกครองฟ้องร้อง แอปเปิล ให้ทำการคืนเงินจากการซื้อ</a:t>
          </a:r>
          <a:r>
            <a:rPr lang="th-TH" dirty="0" err="1" smtClean="0"/>
            <a:t>แอพ</a:t>
          </a:r>
          <a:r>
            <a:rPr lang="th-TH" dirty="0" smtClean="0"/>
            <a:t>ฯ เนื่องจากบุตรหลานของตนเอง เผลอไปกดซื้อแบบไม่ตั้งใจ และไม่ได้รับการยินยอมจากผู้ปกครอง ทำให้ </a:t>
          </a:r>
          <a:r>
            <a:rPr lang="en-US" dirty="0" err="1" smtClean="0"/>
            <a:t>iOS</a:t>
          </a:r>
          <a:r>
            <a:rPr lang="en-US" dirty="0" smtClean="0"/>
            <a:t> 8 </a:t>
          </a:r>
          <a:r>
            <a:rPr lang="th-TH" dirty="0" smtClean="0"/>
            <a:t>ได้เพิ่มฟีเจอร์ใหม่ ที่มีชื่อว่า</a:t>
          </a:r>
          <a:r>
            <a:rPr lang="en-US" dirty="0" smtClean="0"/>
            <a:t> Family Sharing </a:t>
          </a:r>
          <a:r>
            <a:rPr lang="th-TH" dirty="0" smtClean="0"/>
            <a:t>ที่สามารถแอด บุคคลในครอบครัวได้สูงสุด </a:t>
          </a:r>
          <a:r>
            <a:rPr lang="en-US" dirty="0" smtClean="0"/>
            <a:t>6 </a:t>
          </a:r>
          <a:r>
            <a:rPr lang="th-TH" dirty="0" smtClean="0"/>
            <a:t>คนด้วยกัน ข้อดีก็คือ ทุกๆ ครั้งที่มีการซื้อ</a:t>
          </a:r>
          <a:r>
            <a:rPr lang="th-TH" dirty="0" err="1" smtClean="0"/>
            <a:t>แอพ</a:t>
          </a:r>
          <a:r>
            <a:rPr lang="th-TH" dirty="0" smtClean="0"/>
            <a:t>ฯ บน </a:t>
          </a:r>
          <a:r>
            <a:rPr lang="en-US" dirty="0" smtClean="0"/>
            <a:t>App Store </a:t>
          </a:r>
          <a:r>
            <a:rPr lang="th-TH" dirty="0" smtClean="0"/>
            <a:t>จะมีการแจ้งเตือนไปยัง ผู้ปกครอง ก่อน ทำให้หมดปัญหาเรื่อง บุตรหลานเผลอไปกดซื้อ</a:t>
          </a:r>
          <a:r>
            <a:rPr lang="th-TH" dirty="0" err="1" smtClean="0"/>
            <a:t>แอพ</a:t>
          </a:r>
          <a:r>
            <a:rPr lang="th-TH" dirty="0" smtClean="0"/>
            <a:t>ฯ ได้อย่างตรงจุด นอกจากนี้ ยังสามารถแชร์รูป</a:t>
          </a:r>
          <a:r>
            <a:rPr lang="en-US" dirty="0" smtClean="0"/>
            <a:t>, </a:t>
          </a:r>
          <a:r>
            <a:rPr lang="th-TH" dirty="0" smtClean="0"/>
            <a:t>ตารางนัดหมายต่างๆ รวมไปถึง แชร์ </a:t>
          </a:r>
          <a:r>
            <a:rPr lang="en-US" dirty="0" smtClean="0"/>
            <a:t>Location </a:t>
          </a:r>
          <a:r>
            <a:rPr lang="th-TH" dirty="0" smtClean="0"/>
            <a:t>ได้อีกด้วย</a:t>
          </a:r>
          <a:r>
            <a:rPr lang="en-US" b="0" dirty="0" smtClean="0">
              <a:latin typeface="Angsana New" pitchFamily="18" charset="-34"/>
              <a:cs typeface="Angsana New" pitchFamily="18" charset="-34"/>
            </a:rPr>
            <a:t/>
          </a:r>
          <a:br>
            <a:rPr lang="en-US" b="0" dirty="0" smtClean="0">
              <a:latin typeface="Angsana New" pitchFamily="18" charset="-34"/>
              <a:cs typeface="Angsana New" pitchFamily="18" charset="-34"/>
            </a:rPr>
          </a:br>
          <a:endParaRPr lang="th-TH" b="0" dirty="0">
            <a:latin typeface="Angsana New" pitchFamily="18" charset="-34"/>
            <a:cs typeface="Angsana New" pitchFamily="18" charset="-34"/>
          </a:endParaRPr>
        </a:p>
      </dgm:t>
    </dgm:pt>
    <dgm:pt modelId="{2603FDB5-6908-4652-AD0D-38041FAE9BE0}" type="parTrans" cxnId="{7D73974B-796B-4AC9-A616-44A61FB65D24}">
      <dgm:prSet/>
      <dgm:spPr/>
      <dgm:t>
        <a:bodyPr/>
        <a:lstStyle/>
        <a:p>
          <a:endParaRPr lang="th-TH"/>
        </a:p>
      </dgm:t>
    </dgm:pt>
    <dgm:pt modelId="{85241E6C-F340-4323-98A9-564D64CD9187}" type="sibTrans" cxnId="{7D73974B-796B-4AC9-A616-44A61FB65D24}">
      <dgm:prSet/>
      <dgm:spPr/>
      <dgm:t>
        <a:bodyPr/>
        <a:lstStyle/>
        <a:p>
          <a:endParaRPr lang="th-TH"/>
        </a:p>
      </dgm:t>
    </dgm:pt>
    <dgm:pt modelId="{6E4A3F31-31AD-4A7A-BB74-7B8BE978DF12}" type="pres">
      <dgm:prSet presAssocID="{AF2752DC-5CF3-4EF6-B800-4BD21AD0AF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A87BFAB-7017-46A9-B485-3FC2338C9332}" type="pres">
      <dgm:prSet presAssocID="{93A4C079-6112-4F4F-833F-453FAD8BE37B}" presName="parentText" presStyleLbl="node1" presStyleIdx="0" presStyleCnt="1" custLinFactNeighborX="-2065" custLinFactNeighborY="1044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5AB6909-628E-44E3-87EE-AB8C26300CEC}" type="presOf" srcId="{AF2752DC-5CF3-4EF6-B800-4BD21AD0AFC4}" destId="{6E4A3F31-31AD-4A7A-BB74-7B8BE978DF12}" srcOrd="0" destOrd="0" presId="urn:microsoft.com/office/officeart/2005/8/layout/vList2"/>
    <dgm:cxn modelId="{E8FE328E-B3D2-47BB-A6EA-EC26C678F03C}" type="presOf" srcId="{93A4C079-6112-4F4F-833F-453FAD8BE37B}" destId="{FA87BFAB-7017-46A9-B485-3FC2338C9332}" srcOrd="0" destOrd="0" presId="urn:microsoft.com/office/officeart/2005/8/layout/vList2"/>
    <dgm:cxn modelId="{7D73974B-796B-4AC9-A616-44A61FB65D24}" srcId="{AF2752DC-5CF3-4EF6-B800-4BD21AD0AFC4}" destId="{93A4C079-6112-4F4F-833F-453FAD8BE37B}" srcOrd="0" destOrd="0" parTransId="{2603FDB5-6908-4652-AD0D-38041FAE9BE0}" sibTransId="{85241E6C-F340-4323-98A9-564D64CD9187}"/>
    <dgm:cxn modelId="{9B6A97EB-2555-464D-8F24-3C77DFA7E83A}" type="presParOf" srcId="{6E4A3F31-31AD-4A7A-BB74-7B8BE978DF12}" destId="{FA87BFAB-7017-46A9-B485-3FC2338C93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2FC105A-9B7F-49AE-A1F4-08C17277FBBB}" type="doc">
      <dgm:prSet loTypeId="urn:microsoft.com/office/officeart/2005/8/layout/vList3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A7D5C622-6C32-4322-9FAD-7E9CACDF6FE5}">
      <dgm:prSet/>
      <dgm:spPr/>
      <dgm:t>
        <a:bodyPr/>
        <a:lstStyle/>
        <a:p>
          <a:pPr rtl="0"/>
          <a:r>
            <a:rPr lang="en-US" b="1" u="sng" dirty="0" err="1" smtClean="0"/>
            <a:t>iCloud</a:t>
          </a:r>
          <a:r>
            <a:rPr lang="en-US" b="1" u="sng" dirty="0" smtClean="0"/>
            <a:t> Drive</a:t>
          </a:r>
          <a:endParaRPr lang="en-US" dirty="0" smtClean="0"/>
        </a:p>
        <a:p>
          <a:endParaRPr lang="en-US" dirty="0" smtClean="0"/>
        </a:p>
        <a:p>
          <a:r>
            <a:rPr lang="en-US" dirty="0" err="1" smtClean="0"/>
            <a:t>iCloud</a:t>
          </a:r>
          <a:r>
            <a:rPr lang="en-US" dirty="0" smtClean="0"/>
            <a:t> Drive </a:t>
          </a:r>
          <a:r>
            <a:rPr lang="th-TH" dirty="0" smtClean="0"/>
            <a:t>หรือ </a:t>
          </a:r>
          <a:r>
            <a:rPr lang="en-US" dirty="0" err="1" smtClean="0"/>
            <a:t>Dropbox</a:t>
          </a:r>
          <a:r>
            <a:rPr lang="en-US" dirty="0" smtClean="0"/>
            <a:t> </a:t>
          </a:r>
          <a:r>
            <a:rPr lang="th-TH" dirty="0" smtClean="0"/>
            <a:t>เวอร์ชัน </a:t>
          </a:r>
          <a:r>
            <a:rPr lang="en-US" dirty="0" err="1" smtClean="0"/>
            <a:t>iOS</a:t>
          </a:r>
          <a:r>
            <a:rPr lang="en-US" dirty="0" smtClean="0"/>
            <a:t> 8 </a:t>
          </a:r>
          <a:r>
            <a:rPr lang="th-TH" dirty="0" smtClean="0"/>
            <a:t>ได้รับการปรับปรุงใหม่ จากเดิมที่รองรับเฉพาะไฟล์เอกสาร ตอนนี้ รองรับไฟล์ได้ทุกประเภทค่ะ ทั้ง</a:t>
          </a:r>
          <a:r>
            <a:rPr lang="en-US" dirty="0" smtClean="0"/>
            <a:t> Presentation, Spreadsheet, PDF, </a:t>
          </a:r>
          <a:r>
            <a:rPr lang="th-TH" dirty="0" smtClean="0"/>
            <a:t>รูปภาพ</a:t>
          </a:r>
          <a:r>
            <a:rPr lang="en-US" dirty="0" smtClean="0"/>
            <a:t>, </a:t>
          </a:r>
          <a:r>
            <a:rPr lang="th-TH" dirty="0" smtClean="0"/>
            <a:t>เพลง หรือวีดีโอ ซึ่งสามารถเข้าถึงด้วยอุปกรณ์ใดก็ได้ ทั้ง </a:t>
          </a:r>
          <a:r>
            <a:rPr lang="en-US" dirty="0" err="1" smtClean="0"/>
            <a:t>iPhone</a:t>
          </a:r>
          <a:r>
            <a:rPr lang="en-US" dirty="0" smtClean="0"/>
            <a:t>, </a:t>
          </a:r>
          <a:r>
            <a:rPr lang="en-US" dirty="0" err="1" smtClean="0"/>
            <a:t>iPad</a:t>
          </a:r>
          <a:r>
            <a:rPr lang="en-US" dirty="0" smtClean="0"/>
            <a:t>, iPod touch, Mac </a:t>
          </a:r>
          <a:r>
            <a:rPr lang="th-TH" dirty="0" smtClean="0"/>
            <a:t>รวมไปถึง</a:t>
          </a:r>
          <a:r>
            <a:rPr lang="en-US" dirty="0" smtClean="0"/>
            <a:t> Windows PC</a:t>
          </a:r>
        </a:p>
        <a:p>
          <a:r>
            <a:rPr lang="th-TH" dirty="0" smtClean="0"/>
            <a:t>โดยการแก้ไขไฟล์ต่างๆ จะเป็นแบบ เรียลไทม์ ค่ะ สมมติว่า เปิดไฟล์เอกสารบน </a:t>
          </a:r>
          <a:r>
            <a:rPr lang="en-US" dirty="0" smtClean="0"/>
            <a:t>Mac </a:t>
          </a:r>
          <a:r>
            <a:rPr lang="th-TH" dirty="0" smtClean="0"/>
            <a:t>และทำการแก้ไขอยู่ ส่วนอีกคน เปิดไฟล์เดียวกัน บน </a:t>
          </a:r>
          <a:r>
            <a:rPr lang="en-US" dirty="0" err="1" smtClean="0"/>
            <a:t>iPhone</a:t>
          </a:r>
          <a:r>
            <a:rPr lang="en-US" dirty="0" smtClean="0"/>
            <a:t> </a:t>
          </a:r>
          <a:r>
            <a:rPr lang="th-TH" dirty="0" smtClean="0"/>
            <a:t>ก็จะเห็นว่า ไฟล์กำลังถูกแก้ไขเช่นกัน เรียกได้ว่า สะดวกมากทีเดียว</a:t>
          </a:r>
          <a:endParaRPr lang="th-TH" b="0" dirty="0">
            <a:latin typeface="Angsana New" pitchFamily="18" charset="-34"/>
            <a:cs typeface="Angsana New" pitchFamily="18" charset="-34"/>
          </a:endParaRPr>
        </a:p>
      </dgm:t>
    </dgm:pt>
    <dgm:pt modelId="{BC1334B0-30EC-4D4B-BC09-9539A1B55580}" type="parTrans" cxnId="{9716C8DE-29C4-4978-8FA1-93C2A78296A7}">
      <dgm:prSet/>
      <dgm:spPr/>
      <dgm:t>
        <a:bodyPr/>
        <a:lstStyle/>
        <a:p>
          <a:endParaRPr lang="th-TH"/>
        </a:p>
      </dgm:t>
    </dgm:pt>
    <dgm:pt modelId="{BFC63154-88F1-470F-BC54-CEA823B90385}" type="sibTrans" cxnId="{9716C8DE-29C4-4978-8FA1-93C2A78296A7}">
      <dgm:prSet/>
      <dgm:spPr/>
      <dgm:t>
        <a:bodyPr/>
        <a:lstStyle/>
        <a:p>
          <a:endParaRPr lang="th-TH"/>
        </a:p>
      </dgm:t>
    </dgm:pt>
    <dgm:pt modelId="{CBBD1EB1-99ED-440B-BCAB-E9A5DDF97989}" type="pres">
      <dgm:prSet presAssocID="{12FC105A-9B7F-49AE-A1F4-08C17277FBB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738166DD-02CA-46A7-80F6-9F1BE07D26E5}" type="pres">
      <dgm:prSet presAssocID="{A7D5C622-6C32-4322-9FAD-7E9CACDF6FE5}" presName="composite" presStyleCnt="0"/>
      <dgm:spPr/>
    </dgm:pt>
    <dgm:pt modelId="{CEA1CE39-A6C4-4611-A445-3B822444B538}" type="pres">
      <dgm:prSet presAssocID="{A7D5C622-6C32-4322-9FAD-7E9CACDF6FE5}" presName="imgShp" presStyleLbl="fgImgPlace1" presStyleIdx="0" presStyleCnt="1" custScaleX="111016" custScaleY="13363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9CED3E7A-FD6B-4AF3-B02A-690CE381698D}" type="pres">
      <dgm:prSet presAssocID="{A7D5C622-6C32-4322-9FAD-7E9CACDF6FE5}" presName="txShp" presStyleLbl="node1" presStyleIdx="0" presStyleCnt="1" custScaleX="128990" custScaleY="16431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B45CC2B-61BE-4362-BD4E-C6F129511AC9}" type="presOf" srcId="{A7D5C622-6C32-4322-9FAD-7E9CACDF6FE5}" destId="{9CED3E7A-FD6B-4AF3-B02A-690CE381698D}" srcOrd="0" destOrd="0" presId="urn:microsoft.com/office/officeart/2005/8/layout/vList3#1"/>
    <dgm:cxn modelId="{9716C8DE-29C4-4978-8FA1-93C2A78296A7}" srcId="{12FC105A-9B7F-49AE-A1F4-08C17277FBBB}" destId="{A7D5C622-6C32-4322-9FAD-7E9CACDF6FE5}" srcOrd="0" destOrd="0" parTransId="{BC1334B0-30EC-4D4B-BC09-9539A1B55580}" sibTransId="{BFC63154-88F1-470F-BC54-CEA823B90385}"/>
    <dgm:cxn modelId="{446FEBE8-8009-421A-A6FF-6F0F98AB93CB}" type="presOf" srcId="{12FC105A-9B7F-49AE-A1F4-08C17277FBBB}" destId="{CBBD1EB1-99ED-440B-BCAB-E9A5DDF97989}" srcOrd="0" destOrd="0" presId="urn:microsoft.com/office/officeart/2005/8/layout/vList3#1"/>
    <dgm:cxn modelId="{08C604FB-2909-4487-AB86-A6AACCD18A03}" type="presParOf" srcId="{CBBD1EB1-99ED-440B-BCAB-E9A5DDF97989}" destId="{738166DD-02CA-46A7-80F6-9F1BE07D26E5}" srcOrd="0" destOrd="0" presId="urn:microsoft.com/office/officeart/2005/8/layout/vList3#1"/>
    <dgm:cxn modelId="{24710190-0AC7-4DCB-A2A8-B984B10947F9}" type="presParOf" srcId="{738166DD-02CA-46A7-80F6-9F1BE07D26E5}" destId="{CEA1CE39-A6C4-4611-A445-3B822444B538}" srcOrd="0" destOrd="0" presId="urn:microsoft.com/office/officeart/2005/8/layout/vList3#1"/>
    <dgm:cxn modelId="{092BC971-A6A3-4A7E-8274-3C81943C56E7}" type="presParOf" srcId="{738166DD-02CA-46A7-80F6-9F1BE07D26E5}" destId="{9CED3E7A-FD6B-4AF3-B02A-690CE381698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FEB5D2D-6C81-4663-84BF-55ED8AB2F2BF}" type="doc">
      <dgm:prSet loTypeId="urn:microsoft.com/office/officeart/2005/8/layout/process2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BD272898-B7A6-4A6F-ACAF-95CB4DEA8041}">
      <dgm:prSet/>
      <dgm:spPr/>
      <dgm:t>
        <a:bodyPr/>
        <a:lstStyle/>
        <a:p>
          <a:pPr rtl="0"/>
          <a:r>
            <a:rPr lang="en-US" b="1" u="sng" dirty="0" smtClean="0"/>
            <a:t>Health</a:t>
          </a:r>
          <a:endParaRPr lang="en-US" dirty="0" smtClean="0"/>
        </a:p>
        <a:p>
          <a:endParaRPr lang="en-US" dirty="0" smtClean="0"/>
        </a:p>
        <a:p>
          <a:r>
            <a:rPr lang="th-TH" dirty="0" smtClean="0"/>
            <a:t>แม้ว่าในงาน จะยังไม่มีการเปิดตัว </a:t>
          </a:r>
          <a:r>
            <a:rPr lang="en-US" dirty="0" err="1" smtClean="0"/>
            <a:t>iWatch</a:t>
          </a:r>
          <a:r>
            <a:rPr lang="en-US" dirty="0" smtClean="0"/>
            <a:t> </a:t>
          </a:r>
          <a:r>
            <a:rPr lang="th-TH" dirty="0" smtClean="0"/>
            <a:t>นาฬิกาอัจฉริยะ แต่ทางแอปเปิล ก็เริ่มเน้นเรื่องสุขภาพมากขึ้นแล้ว กับแอพพลิเคชั่นที่มีชื่อว่า </a:t>
          </a:r>
          <a:r>
            <a:rPr lang="en-US" b="1" dirty="0" smtClean="0"/>
            <a:t>Health</a:t>
          </a:r>
          <a:r>
            <a:rPr lang="en-US" dirty="0" smtClean="0"/>
            <a:t> </a:t>
          </a:r>
          <a:r>
            <a:rPr lang="th-TH" dirty="0" smtClean="0"/>
            <a:t>ที่มีการเก็บรวบรวมข้อมูลด้านร่างกายทั้งหมด ไม่ว่าจะเป็น อัตราการเต้นของหัวใจ</a:t>
          </a:r>
          <a:r>
            <a:rPr lang="en-US" dirty="0" smtClean="0"/>
            <a:t>, </a:t>
          </a:r>
          <a:r>
            <a:rPr lang="th-TH" dirty="0" smtClean="0"/>
            <a:t>การเผาผลาญ</a:t>
          </a:r>
          <a:r>
            <a:rPr lang="th-TH" dirty="0" err="1" smtClean="0"/>
            <a:t>แคลอ</a:t>
          </a:r>
          <a:r>
            <a:rPr lang="th-TH" dirty="0" smtClean="0"/>
            <a:t>รี่</a:t>
          </a:r>
          <a:r>
            <a:rPr lang="en-US" dirty="0" smtClean="0"/>
            <a:t>, </a:t>
          </a:r>
          <a:r>
            <a:rPr lang="th-TH" dirty="0" smtClean="0"/>
            <a:t>ระดับน้ำตาลในเลือด</a:t>
          </a:r>
          <a:r>
            <a:rPr lang="en-US" dirty="0" smtClean="0"/>
            <a:t>, </a:t>
          </a:r>
          <a:r>
            <a:rPr lang="th-TH" dirty="0" smtClean="0"/>
            <a:t>คอ</a:t>
          </a:r>
          <a:r>
            <a:rPr lang="th-TH" dirty="0" err="1" smtClean="0"/>
            <a:t>เรสเตอรอล</a:t>
          </a:r>
          <a:r>
            <a:rPr lang="th-TH" dirty="0" smtClean="0"/>
            <a:t> และอื่นๆ ผ่านทางแอพพลิเคชั่นด้านสุขภาพต่างๆ นอกจากนี้ ยังมีเครื่องมือสำหรับนักพัฒนา ที่มีชื่อว่า </a:t>
          </a:r>
          <a:r>
            <a:rPr lang="en-US" dirty="0" err="1" smtClean="0"/>
            <a:t>HealthKit</a:t>
          </a:r>
          <a:r>
            <a:rPr lang="en-US" dirty="0" smtClean="0"/>
            <a:t> </a:t>
          </a:r>
          <a:r>
            <a:rPr lang="th-TH" dirty="0" smtClean="0"/>
            <a:t>ในการพัฒนา</a:t>
          </a:r>
          <a:r>
            <a:rPr lang="th-TH" dirty="0" err="1" smtClean="0"/>
            <a:t>แอพ</a:t>
          </a:r>
          <a:r>
            <a:rPr lang="th-TH" dirty="0" smtClean="0"/>
            <a:t>ฯ เพื่อสุขภาพ สำหรับใช้งานบน </a:t>
          </a:r>
          <a:r>
            <a:rPr lang="en-US" dirty="0" err="1" smtClean="0"/>
            <a:t>iOS</a:t>
          </a:r>
          <a:r>
            <a:rPr lang="en-US" dirty="0" smtClean="0"/>
            <a:t> 8 </a:t>
          </a:r>
          <a:r>
            <a:rPr lang="th-TH" dirty="0" smtClean="0"/>
            <a:t>ด้วย ซึ่งในอนาคต น่าจะมี</a:t>
          </a:r>
          <a:r>
            <a:rPr lang="th-TH" dirty="0" err="1" smtClean="0"/>
            <a:t>แอพ</a:t>
          </a:r>
          <a:r>
            <a:rPr lang="th-TH" dirty="0" smtClean="0"/>
            <a:t>ฯ เพื่อสุขภาพให้ดาวน์โหลดกันบน</a:t>
          </a:r>
          <a:r>
            <a:rPr lang="en-US" dirty="0" smtClean="0"/>
            <a:t> App Store </a:t>
          </a:r>
          <a:r>
            <a:rPr lang="th-TH" dirty="0" smtClean="0"/>
            <a:t>มากมายทีเดียว</a:t>
          </a:r>
          <a:endParaRPr lang="th-TH" b="0" dirty="0">
            <a:latin typeface="Angsana New" pitchFamily="18" charset="-34"/>
            <a:cs typeface="Angsana New" pitchFamily="18" charset="-34"/>
          </a:endParaRPr>
        </a:p>
      </dgm:t>
    </dgm:pt>
    <dgm:pt modelId="{3A28C87E-2305-4006-AD33-9B1D7D2BE0BD}" type="parTrans" cxnId="{E6912366-A265-4C59-A569-140A16A9EF7A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552F18F1-7F05-454B-B392-A8571E7BE4FC}" type="sibTrans" cxnId="{E6912366-A265-4C59-A569-140A16A9EF7A}">
      <dgm:prSet/>
      <dgm:spPr/>
      <dgm:t>
        <a:bodyPr/>
        <a:lstStyle/>
        <a:p>
          <a:endParaRPr lang="th-TH">
            <a:latin typeface="Angsana New" pitchFamily="18" charset="-34"/>
            <a:cs typeface="Angsana New" pitchFamily="18" charset="-34"/>
          </a:endParaRPr>
        </a:p>
      </dgm:t>
    </dgm:pt>
    <dgm:pt modelId="{1EC133D2-0CA5-4073-AFFC-E7F4420588FC}" type="pres">
      <dgm:prSet presAssocID="{AFEB5D2D-6C81-4663-84BF-55ED8AB2F2BF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07D03E40-C1FD-4B84-94A0-969CDD705059}" type="pres">
      <dgm:prSet presAssocID="{BD272898-B7A6-4A6F-ACAF-95CB4DEA8041}" presName="node" presStyleLbl="node1" presStyleIdx="0" presStyleCnt="1" custLinFactNeighborX="-2065" custLinFactNeighborY="890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22F0756-BBCC-4633-A6E1-41F9D96FB6A0}" type="presOf" srcId="{AFEB5D2D-6C81-4663-84BF-55ED8AB2F2BF}" destId="{1EC133D2-0CA5-4073-AFFC-E7F4420588FC}" srcOrd="0" destOrd="0" presId="urn:microsoft.com/office/officeart/2005/8/layout/process2"/>
    <dgm:cxn modelId="{AD600C75-6395-4B55-B24B-EB4C40FB98E9}" type="presOf" srcId="{BD272898-B7A6-4A6F-ACAF-95CB4DEA8041}" destId="{07D03E40-C1FD-4B84-94A0-969CDD705059}" srcOrd="0" destOrd="0" presId="urn:microsoft.com/office/officeart/2005/8/layout/process2"/>
    <dgm:cxn modelId="{E6912366-A265-4C59-A569-140A16A9EF7A}" srcId="{AFEB5D2D-6C81-4663-84BF-55ED8AB2F2BF}" destId="{BD272898-B7A6-4A6F-ACAF-95CB4DEA8041}" srcOrd="0" destOrd="0" parTransId="{3A28C87E-2305-4006-AD33-9B1D7D2BE0BD}" sibTransId="{552F18F1-7F05-454B-B392-A8571E7BE4FC}"/>
    <dgm:cxn modelId="{292580D3-CB03-4B7F-BE9E-D4BFD07B6338}" type="presParOf" srcId="{1EC133D2-0CA5-4073-AFFC-E7F4420588FC}" destId="{07D03E40-C1FD-4B84-94A0-969CDD705059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2FC105A-9B7F-49AE-A1F4-08C17277FBBB}" type="doc">
      <dgm:prSet loTypeId="urn:microsoft.com/office/officeart/2005/8/layout/vList3#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A7D5C622-6C32-4322-9FAD-7E9CACDF6FE5}">
      <dgm:prSet/>
      <dgm:spPr/>
      <dgm:t>
        <a:bodyPr/>
        <a:lstStyle/>
        <a:p>
          <a:pPr rtl="0"/>
          <a:r>
            <a:rPr lang="en-US" b="1" u="sng" dirty="0" smtClean="0"/>
            <a:t>Spotlight </a:t>
          </a:r>
          <a:r>
            <a:rPr lang="th-TH" b="1" u="sng" dirty="0" smtClean="0"/>
            <a:t>ฉลาดขึ้นกว่าเดิม</a:t>
          </a:r>
          <a:endParaRPr lang="en-US" dirty="0" smtClean="0"/>
        </a:p>
        <a:p>
          <a:endParaRPr lang="en-US" dirty="0" smtClean="0"/>
        </a:p>
        <a:p>
          <a:r>
            <a:rPr lang="en-US" dirty="0" smtClean="0"/>
            <a:t>Spotlight </a:t>
          </a:r>
          <a:r>
            <a:rPr lang="th-TH" dirty="0" smtClean="0"/>
            <a:t>เวอร์ชันเดิมๆ เน้นค้นหาเฉพาะแอพพลิเคชั่น หรืออี</a:t>
          </a:r>
          <a:r>
            <a:rPr lang="th-TH" dirty="0" err="1" smtClean="0"/>
            <a:t>เมล</a:t>
          </a:r>
          <a:r>
            <a:rPr lang="th-TH" dirty="0" smtClean="0"/>
            <a:t> เท่านั้น แต่สำหรับ </a:t>
          </a:r>
          <a:r>
            <a:rPr lang="en-US" dirty="0" smtClean="0"/>
            <a:t>Spotlight </a:t>
          </a:r>
          <a:r>
            <a:rPr lang="th-TH" dirty="0" smtClean="0"/>
            <a:t>บน </a:t>
          </a:r>
          <a:r>
            <a:rPr lang="en-US" dirty="0" err="1" smtClean="0"/>
            <a:t>iOS</a:t>
          </a:r>
          <a:r>
            <a:rPr lang="en-US" dirty="0" smtClean="0"/>
            <a:t> 8 </a:t>
          </a:r>
          <a:r>
            <a:rPr lang="th-TH" dirty="0" smtClean="0"/>
            <a:t>สามารถค้นหาได้หลากหลายมากขึ้นค่ะ ไม่ว่าจะเป็น</a:t>
          </a:r>
          <a:r>
            <a:rPr lang="en-US" dirty="0" smtClean="0"/>
            <a:t> Wikipedia, </a:t>
          </a:r>
          <a:r>
            <a:rPr lang="th-TH" dirty="0" smtClean="0"/>
            <a:t>ค้นหาข่าวสาร</a:t>
          </a:r>
          <a:r>
            <a:rPr lang="en-US" dirty="0" smtClean="0"/>
            <a:t>, </a:t>
          </a:r>
          <a:r>
            <a:rPr lang="th-TH" dirty="0" smtClean="0"/>
            <a:t>สถานที่ใกล้เคียง</a:t>
          </a:r>
          <a:r>
            <a:rPr lang="en-US" dirty="0" smtClean="0"/>
            <a:t>, iTunes Store, App Store, </a:t>
          </a:r>
          <a:r>
            <a:rPr lang="en-US" dirty="0" err="1" smtClean="0"/>
            <a:t>iBooks</a:t>
          </a:r>
          <a:r>
            <a:rPr lang="en-US" dirty="0" smtClean="0"/>
            <a:t> Store, </a:t>
          </a:r>
          <a:r>
            <a:rPr lang="th-TH" dirty="0" smtClean="0"/>
            <a:t>แนะนำเว็บไซต์ที่น่าสนใจ รวมไปถึง ตารางภาพยนตร์ที่เข้าฉาย</a:t>
          </a:r>
          <a:endParaRPr lang="th-TH" b="0" dirty="0">
            <a:latin typeface="Angsana New" pitchFamily="18" charset="-34"/>
            <a:cs typeface="Angsana New" pitchFamily="18" charset="-34"/>
          </a:endParaRPr>
        </a:p>
      </dgm:t>
    </dgm:pt>
    <dgm:pt modelId="{BC1334B0-30EC-4D4B-BC09-9539A1B55580}" type="parTrans" cxnId="{9716C8DE-29C4-4978-8FA1-93C2A78296A7}">
      <dgm:prSet/>
      <dgm:spPr/>
      <dgm:t>
        <a:bodyPr/>
        <a:lstStyle/>
        <a:p>
          <a:endParaRPr lang="th-TH"/>
        </a:p>
      </dgm:t>
    </dgm:pt>
    <dgm:pt modelId="{BFC63154-88F1-470F-BC54-CEA823B90385}" type="sibTrans" cxnId="{9716C8DE-29C4-4978-8FA1-93C2A78296A7}">
      <dgm:prSet/>
      <dgm:spPr/>
      <dgm:t>
        <a:bodyPr/>
        <a:lstStyle/>
        <a:p>
          <a:endParaRPr lang="th-TH"/>
        </a:p>
      </dgm:t>
    </dgm:pt>
    <dgm:pt modelId="{CBBD1EB1-99ED-440B-BCAB-E9A5DDF97989}" type="pres">
      <dgm:prSet presAssocID="{12FC105A-9B7F-49AE-A1F4-08C17277FBB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738166DD-02CA-46A7-80F6-9F1BE07D26E5}" type="pres">
      <dgm:prSet presAssocID="{A7D5C622-6C32-4322-9FAD-7E9CACDF6FE5}" presName="composite" presStyleCnt="0"/>
      <dgm:spPr/>
    </dgm:pt>
    <dgm:pt modelId="{CEA1CE39-A6C4-4611-A445-3B822444B538}" type="pres">
      <dgm:prSet presAssocID="{A7D5C622-6C32-4322-9FAD-7E9CACDF6FE5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9CED3E7A-FD6B-4AF3-B02A-690CE381698D}" type="pres">
      <dgm:prSet presAssocID="{A7D5C622-6C32-4322-9FAD-7E9CACDF6FE5}" presName="txShp" presStyleLbl="node1" presStyleIdx="0" presStyleCnt="1" custScaleX="128990" custScaleY="16431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562D9F1-388D-46D4-920E-73CA189B14DC}" type="presOf" srcId="{A7D5C622-6C32-4322-9FAD-7E9CACDF6FE5}" destId="{9CED3E7A-FD6B-4AF3-B02A-690CE381698D}" srcOrd="0" destOrd="0" presId="urn:microsoft.com/office/officeart/2005/8/layout/vList3#2"/>
    <dgm:cxn modelId="{C51B22F9-89F9-4AB4-99BF-104726E3B9D9}" type="presOf" srcId="{12FC105A-9B7F-49AE-A1F4-08C17277FBBB}" destId="{CBBD1EB1-99ED-440B-BCAB-E9A5DDF97989}" srcOrd="0" destOrd="0" presId="urn:microsoft.com/office/officeart/2005/8/layout/vList3#2"/>
    <dgm:cxn modelId="{9716C8DE-29C4-4978-8FA1-93C2A78296A7}" srcId="{12FC105A-9B7F-49AE-A1F4-08C17277FBBB}" destId="{A7D5C622-6C32-4322-9FAD-7E9CACDF6FE5}" srcOrd="0" destOrd="0" parTransId="{BC1334B0-30EC-4D4B-BC09-9539A1B55580}" sibTransId="{BFC63154-88F1-470F-BC54-CEA823B90385}"/>
    <dgm:cxn modelId="{103C03C1-B3CD-4164-996B-874B7112B8AF}" type="presParOf" srcId="{CBBD1EB1-99ED-440B-BCAB-E9A5DDF97989}" destId="{738166DD-02CA-46A7-80F6-9F1BE07D26E5}" srcOrd="0" destOrd="0" presId="urn:microsoft.com/office/officeart/2005/8/layout/vList3#2"/>
    <dgm:cxn modelId="{B378637D-8815-4109-9DDD-997C981807EC}" type="presParOf" srcId="{738166DD-02CA-46A7-80F6-9F1BE07D26E5}" destId="{CEA1CE39-A6C4-4611-A445-3B822444B538}" srcOrd="0" destOrd="0" presId="urn:microsoft.com/office/officeart/2005/8/layout/vList3#2"/>
    <dgm:cxn modelId="{9FEEBDD3-667F-4378-8ACE-5D4F4411F227}" type="presParOf" srcId="{738166DD-02CA-46A7-80F6-9F1BE07D26E5}" destId="{9CED3E7A-FD6B-4AF3-B02A-690CE381698D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463AFC7-1E61-4968-8829-D35AD5916F9E}" type="doc">
      <dgm:prSet loTypeId="urn:microsoft.com/office/officeart/2005/8/layout/hList7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7CAC046B-A401-4A73-BD12-356931FF4CFB}">
      <dgm:prSet custT="1"/>
      <dgm:spPr/>
      <dgm:t>
        <a:bodyPr/>
        <a:lstStyle/>
        <a:p>
          <a:pPr algn="ctr" rtl="0"/>
          <a:r>
            <a:rPr lang="en-US" sz="2000" b="1" u="sng" dirty="0" err="1" smtClean="0"/>
            <a:t>iOS</a:t>
          </a:r>
          <a:r>
            <a:rPr lang="en-US" sz="2000" b="1" u="sng" dirty="0" smtClean="0"/>
            <a:t> 8 </a:t>
          </a:r>
          <a:r>
            <a:rPr lang="th-TH" sz="2000" b="1" u="sng" dirty="0" smtClean="0"/>
            <a:t>รองรับการเชื่อมต่อระหว่าง </a:t>
          </a:r>
          <a:r>
            <a:rPr lang="en-US" sz="2000" b="1" u="sng" dirty="0" err="1" smtClean="0"/>
            <a:t>iPhone</a:t>
          </a:r>
          <a:r>
            <a:rPr lang="en-US" sz="2000" b="1" u="sng" dirty="0" smtClean="0"/>
            <a:t>, </a:t>
          </a:r>
          <a:r>
            <a:rPr lang="en-US" sz="2000" b="1" u="sng" dirty="0" err="1" smtClean="0"/>
            <a:t>iPad</a:t>
          </a:r>
          <a:r>
            <a:rPr lang="en-US" sz="2000" b="1" u="sng" dirty="0" smtClean="0"/>
            <a:t> </a:t>
          </a:r>
          <a:r>
            <a:rPr lang="th-TH" sz="2000" b="1" u="sng" dirty="0" smtClean="0"/>
            <a:t>และ </a:t>
          </a:r>
          <a:r>
            <a:rPr lang="en-US" sz="2000" b="1" u="sng" dirty="0" smtClean="0"/>
            <a:t>Mac </a:t>
          </a:r>
          <a:r>
            <a:rPr lang="th-TH" sz="2000" b="1" u="sng" dirty="0" smtClean="0"/>
            <a:t>แล้ว</a:t>
          </a:r>
          <a:endParaRPr lang="en-US" sz="2000" dirty="0" smtClean="0"/>
        </a:p>
        <a:p>
          <a:pPr algn="ctr"/>
          <a:r>
            <a:rPr lang="th-TH" sz="2000" dirty="0" smtClean="0"/>
            <a:t>นับตั้งแต่ </a:t>
          </a:r>
          <a:r>
            <a:rPr lang="en-US" sz="2000" dirty="0" err="1" smtClean="0"/>
            <a:t>iOS</a:t>
          </a:r>
          <a:r>
            <a:rPr lang="en-US" sz="2000" dirty="0" smtClean="0"/>
            <a:t> 7 </a:t>
          </a:r>
          <a:r>
            <a:rPr lang="th-TH" sz="2000" dirty="0" smtClean="0"/>
            <a:t>เป็นต้นมา อุปกรณ์ </a:t>
          </a:r>
          <a:r>
            <a:rPr lang="en-US" sz="2000" dirty="0" err="1" smtClean="0"/>
            <a:t>iOS</a:t>
          </a:r>
          <a:r>
            <a:rPr lang="en-US" sz="2000" dirty="0" smtClean="0"/>
            <a:t> </a:t>
          </a:r>
          <a:r>
            <a:rPr lang="th-TH" sz="2000" dirty="0" smtClean="0"/>
            <a:t>กับ </a:t>
          </a:r>
          <a:r>
            <a:rPr lang="en-US" sz="2000" dirty="0" smtClean="0"/>
            <a:t>Mac </a:t>
          </a:r>
          <a:r>
            <a:rPr lang="th-TH" sz="2000" dirty="0" smtClean="0"/>
            <a:t>สามารถรองรับการทำงานด้วยกันได้บ้างแล้ว แต่บน </a:t>
          </a:r>
          <a:r>
            <a:rPr lang="en-US" sz="2000" dirty="0" err="1" smtClean="0"/>
            <a:t>iOS</a:t>
          </a:r>
          <a:r>
            <a:rPr lang="en-US" sz="2000" dirty="0" smtClean="0"/>
            <a:t> 8 </a:t>
          </a:r>
          <a:r>
            <a:rPr lang="th-TH" sz="2000" dirty="0" smtClean="0"/>
            <a:t>และ </a:t>
          </a:r>
          <a:r>
            <a:rPr lang="en-US" sz="2000" dirty="0" smtClean="0"/>
            <a:t>OS X Yosemite </a:t>
          </a:r>
          <a:r>
            <a:rPr lang="th-TH" sz="2000" dirty="0" smtClean="0"/>
            <a:t>ที่เปิดตัวพร้อมกันในงาน </a:t>
          </a:r>
          <a:r>
            <a:rPr lang="en-US" sz="2000" dirty="0" smtClean="0"/>
            <a:t>WWDC 2014 </a:t>
          </a:r>
          <a:r>
            <a:rPr lang="th-TH" sz="2000" dirty="0" smtClean="0"/>
            <a:t>รองรับฟีเจอร์การใช้งานร่วมกันมากขึ้น ไม่ว่าจะเป็น</a:t>
          </a:r>
          <a:endParaRPr lang="en-US" sz="2000" dirty="0" smtClean="0"/>
        </a:p>
        <a:p>
          <a:pPr algn="ctr"/>
          <a:endParaRPr lang="en-US" sz="2000" dirty="0" smtClean="0"/>
        </a:p>
        <a:p>
          <a:pPr algn="ctr"/>
          <a:r>
            <a:rPr lang="en-US" sz="2000" b="1" dirty="0" err="1" smtClean="0"/>
            <a:t>Handoﬀ</a:t>
          </a:r>
          <a:r>
            <a:rPr lang="en-US" sz="2000" dirty="0" smtClean="0"/>
            <a:t> </a:t>
          </a:r>
          <a:r>
            <a:rPr lang="th-TH" sz="2000" dirty="0" smtClean="0"/>
            <a:t>ทุกๆ ครั้งที่มีการล็อกอินผ่าน </a:t>
          </a:r>
          <a:r>
            <a:rPr lang="en-US" sz="2000" dirty="0" err="1" smtClean="0"/>
            <a:t>iCloud</a:t>
          </a:r>
          <a:r>
            <a:rPr lang="en-US" sz="2000" dirty="0" smtClean="0"/>
            <a:t> </a:t>
          </a:r>
          <a:r>
            <a:rPr lang="th-TH" sz="2000" dirty="0" smtClean="0"/>
            <a:t>ด้วยบัญชีเดียวกัน ไม่ว่าเราจะเปิดอ่านเว็บไซต์อะไร</a:t>
          </a:r>
          <a:r>
            <a:rPr lang="en-US" sz="2000" dirty="0" smtClean="0"/>
            <a:t>, </a:t>
          </a:r>
          <a:r>
            <a:rPr lang="th-TH" sz="2000" dirty="0" smtClean="0"/>
            <a:t>กำลังตอบอี</a:t>
          </a:r>
          <a:r>
            <a:rPr lang="th-TH" sz="2000" dirty="0" err="1" smtClean="0"/>
            <a:t>เมล</a:t>
          </a:r>
          <a:r>
            <a:rPr lang="th-TH" sz="2000" dirty="0" smtClean="0"/>
            <a:t> หรือแก้ไขไฟล์เอกสารผ่าน </a:t>
          </a:r>
          <a:r>
            <a:rPr lang="en-US" sz="2000" dirty="0" smtClean="0"/>
            <a:t>Pages </a:t>
          </a:r>
          <a:r>
            <a:rPr lang="th-TH" sz="2000" dirty="0" smtClean="0"/>
            <a:t>ข้อมูลหรือข้อความดังกล่าว ก็จะปรากฏบนอุปกรณ์ทุกเครื่อง ที่มีการ</a:t>
          </a:r>
          <a:r>
            <a:rPr lang="th-TH" sz="2000" dirty="0" err="1" smtClean="0"/>
            <a:t>ล็อค</a:t>
          </a:r>
          <a:r>
            <a:rPr lang="th-TH" sz="2000" dirty="0" smtClean="0"/>
            <a:t>อินด้วยบัญชีเดียวกัน ยกตัวอย่างเช่น กำลังเขียนอีเม</a:t>
          </a:r>
          <a:r>
            <a:rPr lang="th-TH" sz="2000" dirty="0" err="1" smtClean="0"/>
            <a:t>ลบน</a:t>
          </a:r>
          <a:r>
            <a:rPr lang="th-TH" sz="2000" dirty="0" smtClean="0"/>
            <a:t> </a:t>
          </a:r>
          <a:r>
            <a:rPr lang="en-US" sz="2000" dirty="0" smtClean="0"/>
            <a:t>Mac </a:t>
          </a:r>
          <a:r>
            <a:rPr lang="th-TH" sz="2000" dirty="0" smtClean="0"/>
            <a:t>เมื่อเปิดบน </a:t>
          </a:r>
          <a:r>
            <a:rPr lang="en-US" sz="2000" dirty="0" err="1" smtClean="0"/>
            <a:t>iPhone</a:t>
          </a:r>
          <a:r>
            <a:rPr lang="en-US" sz="2000" dirty="0" smtClean="0"/>
            <a:t> </a:t>
          </a:r>
          <a:r>
            <a:rPr lang="th-TH" sz="2000" dirty="0" smtClean="0"/>
            <a:t>ก็จะมีอีเม</a:t>
          </a:r>
          <a:r>
            <a:rPr lang="th-TH" sz="2000" dirty="0" err="1" smtClean="0"/>
            <a:t>ลแบบ</a:t>
          </a:r>
          <a:r>
            <a:rPr lang="th-TH" sz="2000" dirty="0" smtClean="0"/>
            <a:t> </a:t>
          </a:r>
          <a:r>
            <a:rPr lang="en-US" sz="2000" dirty="0" smtClean="0"/>
            <a:t>draft </a:t>
          </a:r>
          <a:r>
            <a:rPr lang="th-TH" sz="2000" dirty="0" smtClean="0"/>
            <a:t>ปรากฏด้วยเช่นกันทันใจค่ะ</a:t>
          </a:r>
        </a:p>
        <a:p>
          <a:pPr algn="ctr"/>
          <a:endParaRPr lang="th-TH" sz="1500" b="0" dirty="0"/>
        </a:p>
      </dgm:t>
    </dgm:pt>
    <dgm:pt modelId="{A5832AA1-FD7C-4719-9E3A-F4DCE5C8EA79}" type="parTrans" cxnId="{637B6C64-9AC7-4BC1-AF61-7E044E680D8C}">
      <dgm:prSet/>
      <dgm:spPr/>
      <dgm:t>
        <a:bodyPr/>
        <a:lstStyle/>
        <a:p>
          <a:endParaRPr lang="th-TH"/>
        </a:p>
      </dgm:t>
    </dgm:pt>
    <dgm:pt modelId="{A7CF2E27-E889-4D6C-B918-2147513BEDE2}" type="sibTrans" cxnId="{637B6C64-9AC7-4BC1-AF61-7E044E680D8C}">
      <dgm:prSet/>
      <dgm:spPr/>
      <dgm:t>
        <a:bodyPr/>
        <a:lstStyle/>
        <a:p>
          <a:endParaRPr lang="th-TH"/>
        </a:p>
      </dgm:t>
    </dgm:pt>
    <dgm:pt modelId="{3666EECE-F2BD-40FE-A4A4-6955FE6C7E68}" type="pres">
      <dgm:prSet presAssocID="{B463AFC7-1E61-4968-8829-D35AD5916F9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C2B66B93-DEEC-4199-98AC-F6CE57860C41}" type="pres">
      <dgm:prSet presAssocID="{B463AFC7-1E61-4968-8829-D35AD5916F9E}" presName="fgShape" presStyleLbl="fgShp" presStyleIdx="0" presStyleCnt="1"/>
      <dgm:spPr/>
    </dgm:pt>
    <dgm:pt modelId="{231F022C-6904-4F1A-BDB3-D39E0C21BB69}" type="pres">
      <dgm:prSet presAssocID="{B463AFC7-1E61-4968-8829-D35AD5916F9E}" presName="linComp" presStyleCnt="0"/>
      <dgm:spPr/>
    </dgm:pt>
    <dgm:pt modelId="{07BFB2B5-BC2A-4DCE-971E-6DC3271CB88F}" type="pres">
      <dgm:prSet presAssocID="{7CAC046B-A401-4A73-BD12-356931FF4CFB}" presName="compNode" presStyleCnt="0"/>
      <dgm:spPr/>
    </dgm:pt>
    <dgm:pt modelId="{31ECDC2A-9CF4-44EA-9A33-8F714CFDBD8B}" type="pres">
      <dgm:prSet presAssocID="{7CAC046B-A401-4A73-BD12-356931FF4CFB}" presName="bkgdShape" presStyleLbl="node1" presStyleIdx="0" presStyleCnt="1"/>
      <dgm:spPr/>
      <dgm:t>
        <a:bodyPr/>
        <a:lstStyle/>
        <a:p>
          <a:endParaRPr lang="th-TH"/>
        </a:p>
      </dgm:t>
    </dgm:pt>
    <dgm:pt modelId="{A8E92599-CBEB-4F78-8CB2-DC541BBCD89D}" type="pres">
      <dgm:prSet presAssocID="{7CAC046B-A401-4A73-BD12-356931FF4CFB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46DDBBF-72ED-47DA-B55C-82D11B409C9A}" type="pres">
      <dgm:prSet presAssocID="{7CAC046B-A401-4A73-BD12-356931FF4CFB}" presName="invisiNode" presStyleLbl="node1" presStyleIdx="0" presStyleCnt="1"/>
      <dgm:spPr/>
    </dgm:pt>
    <dgm:pt modelId="{18B77AB6-7871-4366-AB0E-A12E7EDA821A}" type="pres">
      <dgm:prSet presAssocID="{7CAC046B-A401-4A73-BD12-356931FF4CFB}" presName="imagNode" presStyleLbl="fgImgPlace1" presStyleIdx="0" presStyleCnt="1" custScaleX="88560" custScaleY="74593" custLinFactNeighborX="2161" custLinFactNeighborY="-2151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h-TH"/>
        </a:p>
      </dgm:t>
    </dgm:pt>
  </dgm:ptLst>
  <dgm:cxnLst>
    <dgm:cxn modelId="{19D15AB3-A563-4950-87C4-6F10949CE5EE}" type="presOf" srcId="{7CAC046B-A401-4A73-BD12-356931FF4CFB}" destId="{A8E92599-CBEB-4F78-8CB2-DC541BBCD89D}" srcOrd="1" destOrd="0" presId="urn:microsoft.com/office/officeart/2005/8/layout/hList7#2"/>
    <dgm:cxn modelId="{637B6C64-9AC7-4BC1-AF61-7E044E680D8C}" srcId="{B463AFC7-1E61-4968-8829-D35AD5916F9E}" destId="{7CAC046B-A401-4A73-BD12-356931FF4CFB}" srcOrd="0" destOrd="0" parTransId="{A5832AA1-FD7C-4719-9E3A-F4DCE5C8EA79}" sibTransId="{A7CF2E27-E889-4D6C-B918-2147513BEDE2}"/>
    <dgm:cxn modelId="{63D3781D-C01F-4338-A162-CAF4BE920E91}" type="presOf" srcId="{B463AFC7-1E61-4968-8829-D35AD5916F9E}" destId="{3666EECE-F2BD-40FE-A4A4-6955FE6C7E68}" srcOrd="0" destOrd="0" presId="urn:microsoft.com/office/officeart/2005/8/layout/hList7#2"/>
    <dgm:cxn modelId="{CBE55C42-0C32-4649-BCF3-2A06B55DEA3E}" type="presOf" srcId="{7CAC046B-A401-4A73-BD12-356931FF4CFB}" destId="{31ECDC2A-9CF4-44EA-9A33-8F714CFDBD8B}" srcOrd="0" destOrd="0" presId="urn:microsoft.com/office/officeart/2005/8/layout/hList7#2"/>
    <dgm:cxn modelId="{A7A2EEFE-DFCE-4290-A729-BC03D791D9C0}" type="presParOf" srcId="{3666EECE-F2BD-40FE-A4A4-6955FE6C7E68}" destId="{C2B66B93-DEEC-4199-98AC-F6CE57860C41}" srcOrd="0" destOrd="0" presId="urn:microsoft.com/office/officeart/2005/8/layout/hList7#2"/>
    <dgm:cxn modelId="{AB0DE22C-4342-457D-B336-7FC9772277B4}" type="presParOf" srcId="{3666EECE-F2BD-40FE-A4A4-6955FE6C7E68}" destId="{231F022C-6904-4F1A-BDB3-D39E0C21BB69}" srcOrd="1" destOrd="0" presId="urn:microsoft.com/office/officeart/2005/8/layout/hList7#2"/>
    <dgm:cxn modelId="{53203110-4E29-4A64-82DF-3F9D8E591636}" type="presParOf" srcId="{231F022C-6904-4F1A-BDB3-D39E0C21BB69}" destId="{07BFB2B5-BC2A-4DCE-971E-6DC3271CB88F}" srcOrd="0" destOrd="0" presId="urn:microsoft.com/office/officeart/2005/8/layout/hList7#2"/>
    <dgm:cxn modelId="{3DB11982-98F0-4252-8131-7F3D188D4BA2}" type="presParOf" srcId="{07BFB2B5-BC2A-4DCE-971E-6DC3271CB88F}" destId="{31ECDC2A-9CF4-44EA-9A33-8F714CFDBD8B}" srcOrd="0" destOrd="0" presId="urn:microsoft.com/office/officeart/2005/8/layout/hList7#2"/>
    <dgm:cxn modelId="{DB01BFD7-BCC8-468A-8DB1-3816638C2EAA}" type="presParOf" srcId="{07BFB2B5-BC2A-4DCE-971E-6DC3271CB88F}" destId="{A8E92599-CBEB-4F78-8CB2-DC541BBCD89D}" srcOrd="1" destOrd="0" presId="urn:microsoft.com/office/officeart/2005/8/layout/hList7#2"/>
    <dgm:cxn modelId="{28082B7B-4A5C-4F4F-8F09-8E29CA3BA695}" type="presParOf" srcId="{07BFB2B5-BC2A-4DCE-971E-6DC3271CB88F}" destId="{046DDBBF-72ED-47DA-B55C-82D11B409C9A}" srcOrd="2" destOrd="0" presId="urn:microsoft.com/office/officeart/2005/8/layout/hList7#2"/>
    <dgm:cxn modelId="{FF6F39DA-52B8-4334-B8B8-ED5D97274865}" type="presParOf" srcId="{07BFB2B5-BC2A-4DCE-971E-6DC3271CB88F}" destId="{18B77AB6-7871-4366-AB0E-A12E7EDA821A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F2752DC-5CF3-4EF6-B800-4BD21AD0AFC4}" type="doc">
      <dgm:prSet loTypeId="urn:microsoft.com/office/officeart/2005/8/layout/vList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93A4C079-6112-4F4F-833F-453FAD8BE37B}">
      <dgm:prSet/>
      <dgm:spPr/>
      <dgm:t>
        <a:bodyPr/>
        <a:lstStyle/>
        <a:p>
          <a:pPr rtl="0"/>
          <a:r>
            <a:rPr lang="en-US" dirty="0" err="1" smtClean="0"/>
            <a:t>iPad</a:t>
          </a:r>
          <a:r>
            <a:rPr lang="en-US" dirty="0" smtClean="0"/>
            <a:t> </a:t>
          </a:r>
          <a:r>
            <a:rPr lang="th-TH" dirty="0" smtClean="0"/>
            <a:t>และ </a:t>
          </a:r>
          <a:r>
            <a:rPr lang="en-US" dirty="0" smtClean="0"/>
            <a:t>Mac </a:t>
          </a:r>
          <a:r>
            <a:rPr lang="th-TH" dirty="0" smtClean="0"/>
            <a:t>สามารถรับโทรศัพท์ได้แล้ว!! </a:t>
          </a:r>
        </a:p>
        <a:p>
          <a:pPr rtl="0"/>
          <a:r>
            <a:rPr lang="th-TH" dirty="0" smtClean="0"/>
            <a:t>เพื่อนๆ อ่านประโยคนี้ไม่ผิดหรอกค่ะ แม้ว่า </a:t>
          </a:r>
          <a:r>
            <a:rPr lang="en-US" dirty="0" err="1" smtClean="0"/>
            <a:t>iPad</a:t>
          </a:r>
          <a:r>
            <a:rPr lang="en-US" dirty="0" smtClean="0"/>
            <a:t> </a:t>
          </a:r>
          <a:r>
            <a:rPr lang="th-TH" dirty="0" smtClean="0"/>
            <a:t>และ </a:t>
          </a:r>
          <a:r>
            <a:rPr lang="en-US" dirty="0" smtClean="0"/>
            <a:t>Mac </a:t>
          </a:r>
          <a:r>
            <a:rPr lang="th-TH" dirty="0" smtClean="0"/>
            <a:t>จะเป็นอุปกรณ์ที่ไม่สามารถใช้โทรศัพท์ได้ แต่ </a:t>
          </a:r>
          <a:r>
            <a:rPr lang="en-US" dirty="0" err="1" smtClean="0"/>
            <a:t>iOS</a:t>
          </a:r>
          <a:r>
            <a:rPr lang="en-US" dirty="0" smtClean="0"/>
            <a:t> 8 </a:t>
          </a:r>
          <a:r>
            <a:rPr lang="th-TH" dirty="0" smtClean="0"/>
            <a:t>และ </a:t>
          </a:r>
          <a:r>
            <a:rPr lang="en-US" dirty="0" smtClean="0"/>
            <a:t>OS X Yosemite </a:t>
          </a:r>
          <a:r>
            <a:rPr lang="th-TH" dirty="0" smtClean="0"/>
            <a:t>เนรมิตทุกอย่างให้เป็นจริงได้ สมมติว่า </a:t>
          </a:r>
          <a:r>
            <a:rPr lang="en-US" dirty="0" err="1" smtClean="0"/>
            <a:t>iPhone</a:t>
          </a:r>
          <a:r>
            <a:rPr lang="en-US" dirty="0" smtClean="0"/>
            <a:t> </a:t>
          </a:r>
          <a:r>
            <a:rPr lang="th-TH" dirty="0" smtClean="0"/>
            <a:t>อยู่ในกระเป๋า แต่เรากำลังพิมพ์งานบน </a:t>
          </a:r>
          <a:r>
            <a:rPr lang="en-US" dirty="0" err="1" smtClean="0"/>
            <a:t>MacBook</a:t>
          </a:r>
          <a:r>
            <a:rPr lang="en-US" dirty="0" smtClean="0"/>
            <a:t> </a:t>
          </a:r>
          <a:r>
            <a:rPr lang="th-TH" dirty="0" smtClean="0"/>
            <a:t>อยู่ เมื่อมีสายเรียกเข้า จะมีข้อความแจ้งเตือนปรากฏบนหน้าจอ </a:t>
          </a:r>
          <a:r>
            <a:rPr lang="en-US" dirty="0" smtClean="0"/>
            <a:t>Mac </a:t>
          </a:r>
          <a:r>
            <a:rPr lang="th-TH" dirty="0" smtClean="0"/>
            <a:t>ซึ่งเราสามารถรับสายได้ทันทีคะ แต่ฟีเจอร์นี้ มีข้อแม้ก็คือ จะต้องมีการเชื่อมต่อ </a:t>
          </a:r>
          <a:r>
            <a:rPr lang="en-US" dirty="0" smtClean="0"/>
            <a:t>Wi-Fi </a:t>
          </a:r>
          <a:r>
            <a:rPr lang="th-TH" dirty="0" smtClean="0"/>
            <a:t>เดียวกัน และ </a:t>
          </a:r>
          <a:r>
            <a:rPr lang="en-US" dirty="0" err="1" smtClean="0"/>
            <a:t>iPhone</a:t>
          </a:r>
          <a:r>
            <a:rPr lang="en-US" dirty="0" smtClean="0"/>
            <a:t> </a:t>
          </a:r>
          <a:r>
            <a:rPr lang="th-TH" dirty="0" smtClean="0"/>
            <a:t>ที่ใช้ต้องรัน </a:t>
          </a:r>
          <a:r>
            <a:rPr lang="en-US" dirty="0" err="1" smtClean="0"/>
            <a:t>iOS</a:t>
          </a:r>
          <a:r>
            <a:rPr lang="en-US" dirty="0" smtClean="0"/>
            <a:t> 8 </a:t>
          </a:r>
          <a:r>
            <a:rPr lang="th-TH" dirty="0" smtClean="0"/>
            <a:t>ด้วย จึงจะสามารถใช้ได้</a:t>
          </a:r>
          <a:endParaRPr lang="en-US" dirty="0" smtClean="0"/>
        </a:p>
        <a:p>
          <a:r>
            <a:rPr lang="th-TH" dirty="0" smtClean="0"/>
            <a:t>ไม่เพียงเท่านั้น ยังสามารถกดโทรออกได้ จากเบอร์ที่ปรากฏบนหน้าเว็บไซต์บน</a:t>
          </a:r>
          <a:r>
            <a:rPr lang="en-US" dirty="0" smtClean="0"/>
            <a:t> Safari, </a:t>
          </a:r>
          <a:r>
            <a:rPr lang="th-TH" dirty="0" smtClean="0"/>
            <a:t>บนปฏิทิน และบนรายชื่อผู้ติดต่อได้เลย (จาก </a:t>
          </a:r>
          <a:r>
            <a:rPr lang="en-US" dirty="0" smtClean="0"/>
            <a:t>Mac </a:t>
          </a:r>
          <a:r>
            <a:rPr lang="th-TH" dirty="0" smtClean="0"/>
            <a:t>หรือ </a:t>
          </a:r>
          <a:r>
            <a:rPr lang="en-US" dirty="0" err="1" smtClean="0"/>
            <a:t>iPad</a:t>
          </a:r>
          <a:r>
            <a:rPr lang="en-US" dirty="0" smtClean="0"/>
            <a:t>)</a:t>
          </a:r>
          <a:r>
            <a:rPr lang="en-US" b="0" dirty="0" smtClean="0">
              <a:latin typeface="Angsana New" pitchFamily="18" charset="-34"/>
              <a:cs typeface="Angsana New" pitchFamily="18" charset="-34"/>
            </a:rPr>
            <a:t/>
          </a:r>
          <a:br>
            <a:rPr lang="en-US" b="0" dirty="0" smtClean="0">
              <a:latin typeface="Angsana New" pitchFamily="18" charset="-34"/>
              <a:cs typeface="Angsana New" pitchFamily="18" charset="-34"/>
            </a:rPr>
          </a:br>
          <a:endParaRPr lang="th-TH" b="0" dirty="0">
            <a:latin typeface="Angsana New" pitchFamily="18" charset="-34"/>
            <a:cs typeface="Angsana New" pitchFamily="18" charset="-34"/>
          </a:endParaRPr>
        </a:p>
      </dgm:t>
    </dgm:pt>
    <dgm:pt modelId="{2603FDB5-6908-4652-AD0D-38041FAE9BE0}" type="parTrans" cxnId="{7D73974B-796B-4AC9-A616-44A61FB65D24}">
      <dgm:prSet/>
      <dgm:spPr/>
      <dgm:t>
        <a:bodyPr/>
        <a:lstStyle/>
        <a:p>
          <a:endParaRPr lang="th-TH"/>
        </a:p>
      </dgm:t>
    </dgm:pt>
    <dgm:pt modelId="{85241E6C-F340-4323-98A9-564D64CD9187}" type="sibTrans" cxnId="{7D73974B-796B-4AC9-A616-44A61FB65D24}">
      <dgm:prSet/>
      <dgm:spPr/>
      <dgm:t>
        <a:bodyPr/>
        <a:lstStyle/>
        <a:p>
          <a:endParaRPr lang="th-TH"/>
        </a:p>
      </dgm:t>
    </dgm:pt>
    <dgm:pt modelId="{6E4A3F31-31AD-4A7A-BB74-7B8BE978DF12}" type="pres">
      <dgm:prSet presAssocID="{AF2752DC-5CF3-4EF6-B800-4BD21AD0AF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A87BFAB-7017-46A9-B485-3FC2338C9332}" type="pres">
      <dgm:prSet presAssocID="{93A4C079-6112-4F4F-833F-453FAD8BE37B}" presName="parentText" presStyleLbl="node1" presStyleIdx="0" presStyleCnt="1" custLinFactNeighborX="-2065" custLinFactNeighborY="1044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F42A60E-EF59-4515-BF3A-0EC69F55A7D4}" type="presOf" srcId="{93A4C079-6112-4F4F-833F-453FAD8BE37B}" destId="{FA87BFAB-7017-46A9-B485-3FC2338C9332}" srcOrd="0" destOrd="0" presId="urn:microsoft.com/office/officeart/2005/8/layout/vList2"/>
    <dgm:cxn modelId="{7D73974B-796B-4AC9-A616-44A61FB65D24}" srcId="{AF2752DC-5CF3-4EF6-B800-4BD21AD0AFC4}" destId="{93A4C079-6112-4F4F-833F-453FAD8BE37B}" srcOrd="0" destOrd="0" parTransId="{2603FDB5-6908-4652-AD0D-38041FAE9BE0}" sibTransId="{85241E6C-F340-4323-98A9-564D64CD9187}"/>
    <dgm:cxn modelId="{C27BE299-E751-4C92-AA40-7195D063B692}" type="presOf" srcId="{AF2752DC-5CF3-4EF6-B800-4BD21AD0AFC4}" destId="{6E4A3F31-31AD-4A7A-BB74-7B8BE978DF12}" srcOrd="0" destOrd="0" presId="urn:microsoft.com/office/officeart/2005/8/layout/vList2"/>
    <dgm:cxn modelId="{6E3CEEC9-18DA-4D75-B371-086CDC9019BC}" type="presParOf" srcId="{6E4A3F31-31AD-4A7A-BB74-7B8BE978DF12}" destId="{FA87BFAB-7017-46A9-B485-3FC2338C93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E3BAEE-EDDC-4438-9E92-50E710F57A7E}" type="doc">
      <dgm:prSet loTypeId="urn:microsoft.com/office/officeart/2005/8/layout/vList2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0772BCFA-433E-4F38-8F87-D181A77B9BA0}">
      <dgm:prSet/>
      <dgm:spPr/>
      <dgm:t>
        <a:bodyPr/>
        <a:lstStyle/>
        <a:p>
          <a:r>
            <a:rPr lang="en-US" dirty="0" smtClean="0"/>
            <a:t>- </a:t>
          </a:r>
          <a:r>
            <a:rPr lang="en-US" dirty="0" err="1" smtClean="0"/>
            <a:t>iPhone</a:t>
          </a:r>
          <a:r>
            <a:rPr lang="en-US" dirty="0" smtClean="0"/>
            <a:t> 4S</a:t>
          </a:r>
          <a:br>
            <a:rPr lang="en-US" dirty="0" smtClean="0"/>
          </a:br>
          <a:r>
            <a:rPr lang="en-US" dirty="0" smtClean="0"/>
            <a:t>- </a:t>
          </a:r>
          <a:r>
            <a:rPr lang="en-US" dirty="0" err="1" smtClean="0"/>
            <a:t>iPhone</a:t>
          </a:r>
          <a:r>
            <a:rPr lang="en-US" dirty="0" smtClean="0"/>
            <a:t> 5</a:t>
          </a:r>
          <a:br>
            <a:rPr lang="en-US" dirty="0" smtClean="0"/>
          </a:br>
          <a:r>
            <a:rPr lang="en-US" dirty="0" smtClean="0"/>
            <a:t>- </a:t>
          </a:r>
          <a:r>
            <a:rPr lang="en-US" dirty="0" err="1" smtClean="0"/>
            <a:t>iPhone</a:t>
          </a:r>
          <a:r>
            <a:rPr lang="en-US" dirty="0" smtClean="0"/>
            <a:t> 5c</a:t>
          </a:r>
          <a:br>
            <a:rPr lang="en-US" dirty="0" smtClean="0"/>
          </a:br>
          <a:r>
            <a:rPr lang="en-US" dirty="0" smtClean="0"/>
            <a:t>- </a:t>
          </a:r>
          <a:r>
            <a:rPr lang="en-US" dirty="0" err="1" smtClean="0"/>
            <a:t>iPhone</a:t>
          </a:r>
          <a:r>
            <a:rPr lang="en-US" dirty="0" smtClean="0"/>
            <a:t> 5s</a:t>
          </a:r>
          <a:br>
            <a:rPr lang="en-US" dirty="0" smtClean="0"/>
          </a:br>
          <a:r>
            <a:rPr lang="en-US" dirty="0" smtClean="0"/>
            <a:t>- iPod touch (5th gen)</a:t>
          </a:r>
          <a:br>
            <a:rPr lang="en-US" dirty="0" smtClean="0"/>
          </a:br>
          <a:r>
            <a:rPr lang="en-US" dirty="0" smtClean="0"/>
            <a:t>- </a:t>
          </a:r>
          <a:r>
            <a:rPr lang="en-US" dirty="0" err="1" smtClean="0"/>
            <a:t>iPad</a:t>
          </a:r>
          <a:r>
            <a:rPr lang="en-US" dirty="0" smtClean="0"/>
            <a:t> 2</a:t>
          </a:r>
          <a:br>
            <a:rPr lang="en-US" dirty="0" smtClean="0"/>
          </a:br>
          <a:r>
            <a:rPr lang="en-US" dirty="0" smtClean="0"/>
            <a:t>- </a:t>
          </a:r>
          <a:r>
            <a:rPr lang="en-US" dirty="0" err="1" smtClean="0"/>
            <a:t>iPad</a:t>
          </a:r>
          <a:r>
            <a:rPr lang="en-US" dirty="0" smtClean="0"/>
            <a:t> with Retina display (</a:t>
          </a:r>
          <a:r>
            <a:rPr lang="en-US" dirty="0" err="1" smtClean="0"/>
            <a:t>iPad</a:t>
          </a:r>
          <a:r>
            <a:rPr lang="en-US" dirty="0" smtClean="0"/>
            <a:t> 3/4)</a:t>
          </a:r>
          <a:br>
            <a:rPr lang="en-US" dirty="0" smtClean="0"/>
          </a:br>
          <a:r>
            <a:rPr lang="en-US" dirty="0" smtClean="0"/>
            <a:t>- </a:t>
          </a:r>
          <a:r>
            <a:rPr lang="en-US" dirty="0" err="1" smtClean="0"/>
            <a:t>iPad</a:t>
          </a:r>
          <a:r>
            <a:rPr lang="en-US" dirty="0" smtClean="0"/>
            <a:t> Air</a:t>
          </a:r>
          <a:br>
            <a:rPr lang="en-US" dirty="0" smtClean="0"/>
          </a:br>
          <a:r>
            <a:rPr lang="en-US" dirty="0" smtClean="0"/>
            <a:t>- </a:t>
          </a:r>
          <a:r>
            <a:rPr lang="en-US" dirty="0" err="1" smtClean="0"/>
            <a:t>iPad</a:t>
          </a:r>
          <a:r>
            <a:rPr lang="en-US" dirty="0" smtClean="0"/>
            <a:t> mini</a:t>
          </a:r>
          <a:br>
            <a:rPr lang="en-US" dirty="0" smtClean="0"/>
          </a:br>
          <a:r>
            <a:rPr lang="en-US" dirty="0" smtClean="0"/>
            <a:t>- </a:t>
          </a:r>
          <a:r>
            <a:rPr lang="en-US" dirty="0" err="1" smtClean="0"/>
            <a:t>iPad</a:t>
          </a:r>
          <a:r>
            <a:rPr lang="en-US" dirty="0" smtClean="0"/>
            <a:t> mini with Retina display (</a:t>
          </a:r>
          <a:r>
            <a:rPr lang="en-US" dirty="0" err="1" smtClean="0"/>
            <a:t>iPad</a:t>
          </a:r>
          <a:r>
            <a:rPr lang="en-US" dirty="0" smtClean="0"/>
            <a:t> mini 2)</a:t>
          </a:r>
          <a:endParaRPr lang="en-US" dirty="0"/>
        </a:p>
      </dgm:t>
    </dgm:pt>
    <dgm:pt modelId="{3059EF45-27E6-4E4D-97F4-B813321286DC}" type="parTrans" cxnId="{59C9E399-C029-468A-AE1E-B8D8EB2CF412}">
      <dgm:prSet/>
      <dgm:spPr/>
      <dgm:t>
        <a:bodyPr/>
        <a:lstStyle/>
        <a:p>
          <a:endParaRPr lang="th-TH"/>
        </a:p>
      </dgm:t>
    </dgm:pt>
    <dgm:pt modelId="{BAF10F70-AB74-4A00-8252-14B04C1CFC48}" type="sibTrans" cxnId="{59C9E399-C029-468A-AE1E-B8D8EB2CF412}">
      <dgm:prSet/>
      <dgm:spPr/>
      <dgm:t>
        <a:bodyPr/>
        <a:lstStyle/>
        <a:p>
          <a:endParaRPr lang="th-TH"/>
        </a:p>
      </dgm:t>
    </dgm:pt>
    <dgm:pt modelId="{077310C0-B7C1-49F8-BC0E-A5212FC64B7C}" type="pres">
      <dgm:prSet presAssocID="{CBE3BAEE-EDDC-4438-9E92-50E710F57A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064B42E-78B2-46A0-BD2E-8FE5135CB5B2}" type="pres">
      <dgm:prSet presAssocID="{0772BCFA-433E-4F38-8F87-D181A77B9BA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2F32339-89D9-4A72-A215-602BB4D5844C}" type="presOf" srcId="{0772BCFA-433E-4F38-8F87-D181A77B9BA0}" destId="{5064B42E-78B2-46A0-BD2E-8FE5135CB5B2}" srcOrd="0" destOrd="0" presId="urn:microsoft.com/office/officeart/2005/8/layout/vList2"/>
    <dgm:cxn modelId="{86AC7DC3-492B-43C5-B2AD-414C1AEBE159}" type="presOf" srcId="{CBE3BAEE-EDDC-4438-9E92-50E710F57A7E}" destId="{077310C0-B7C1-49F8-BC0E-A5212FC64B7C}" srcOrd="0" destOrd="0" presId="urn:microsoft.com/office/officeart/2005/8/layout/vList2"/>
    <dgm:cxn modelId="{59C9E399-C029-468A-AE1E-B8D8EB2CF412}" srcId="{CBE3BAEE-EDDC-4438-9E92-50E710F57A7E}" destId="{0772BCFA-433E-4F38-8F87-D181A77B9BA0}" srcOrd="0" destOrd="0" parTransId="{3059EF45-27E6-4E4D-97F4-B813321286DC}" sibTransId="{BAF10F70-AB74-4A00-8252-14B04C1CFC48}"/>
    <dgm:cxn modelId="{EC022291-8119-4508-8131-00E13D4CCAE4}" type="presParOf" srcId="{077310C0-B7C1-49F8-BC0E-A5212FC64B7C}" destId="{5064B42E-78B2-46A0-BD2E-8FE5135CB5B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02F0B7-3D99-4F43-BBE9-8871B56DD908}" type="doc">
      <dgm:prSet loTypeId="urn:microsoft.com/office/officeart/2005/8/layout/cycle2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B2CE2CD7-5999-4090-AC99-C0BBAC6BA7CD}">
      <dgm:prSet/>
      <dgm:spPr/>
      <dgm:t>
        <a:bodyPr/>
        <a:lstStyle/>
        <a:p>
          <a:r>
            <a:rPr lang="th-TH" b="1" dirty="0" smtClean="0"/>
            <a:t>ก่อนที่จะทำการอัพเดท  ควร</a:t>
          </a:r>
          <a:r>
            <a:rPr lang="en-US" b="1" dirty="0" smtClean="0"/>
            <a:t> backup </a:t>
          </a:r>
          <a:r>
            <a:rPr lang="th-TH" b="1" dirty="0" smtClean="0"/>
            <a:t>ข้อมูล เพื่อป้องกันข้อมูลสูญหาย ซึ่งปกติแล้ว การอัพเดท </a:t>
          </a:r>
          <a:r>
            <a:rPr lang="en-US" b="1" dirty="0" smtClean="0"/>
            <a:t>OS </a:t>
          </a:r>
          <a:r>
            <a:rPr lang="th-TH" b="1" dirty="0" smtClean="0"/>
            <a:t>ข้อมูลที่อยู่ในตัวเครื่อง จะไม่หาย แต่ในบางครั้งถ้าหากอัพเดทแล้ว เกิดโชคร้าย มี </a:t>
          </a:r>
          <a:r>
            <a:rPr lang="en-US" b="1" dirty="0" smtClean="0"/>
            <a:t>error </a:t>
          </a:r>
          <a:r>
            <a:rPr lang="th-TH" b="1" dirty="0" smtClean="0"/>
            <a:t>ขึ้นมา ข้อมูลทั้งหมดในตัวเครื่อง อาจจะสูญหายได้ เพื่อเป็นการป้องกันไว้ก่อน เราควรทำการ </a:t>
          </a:r>
          <a:r>
            <a:rPr lang="en-US" b="1" dirty="0" smtClean="0"/>
            <a:t>backup </a:t>
          </a:r>
          <a:r>
            <a:rPr lang="th-TH" b="1" dirty="0" smtClean="0"/>
            <a:t>ข้อมูลทุกครั้ง ก่อนทำการอัพเดทนะคะ</a:t>
          </a:r>
          <a:endParaRPr lang="en-US" b="1" dirty="0"/>
        </a:p>
      </dgm:t>
    </dgm:pt>
    <dgm:pt modelId="{1F08A21B-2F52-4890-800C-4533A3876AB9}" type="parTrans" cxnId="{EAAECB95-3332-41BA-A439-520E54A12636}">
      <dgm:prSet/>
      <dgm:spPr/>
      <dgm:t>
        <a:bodyPr/>
        <a:lstStyle/>
        <a:p>
          <a:endParaRPr lang="th-TH"/>
        </a:p>
      </dgm:t>
    </dgm:pt>
    <dgm:pt modelId="{E302040E-D158-4271-9B45-849A1BB3934C}" type="sibTrans" cxnId="{EAAECB95-3332-41BA-A439-520E54A12636}">
      <dgm:prSet/>
      <dgm:spPr/>
      <dgm:t>
        <a:bodyPr/>
        <a:lstStyle/>
        <a:p>
          <a:endParaRPr lang="th-TH"/>
        </a:p>
      </dgm:t>
    </dgm:pt>
    <dgm:pt modelId="{ABF5D3F2-28C7-4B1A-A322-E1AD2DBF4386}" type="pres">
      <dgm:prSet presAssocID="{C302F0B7-3D99-4F43-BBE9-8871B56DD90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8984ED56-0F73-41DF-87D3-B6C13DDB5771}" type="pres">
      <dgm:prSet presAssocID="{B2CE2CD7-5999-4090-AC99-C0BBAC6BA7CD}" presName="node" presStyleLbl="node1" presStyleIdx="0" presStyleCnt="1" custRadScaleRad="104477" custRadScaleInc="12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8E1671B-F0E1-41F1-99F6-A37FDCE84BDE}" type="presOf" srcId="{B2CE2CD7-5999-4090-AC99-C0BBAC6BA7CD}" destId="{8984ED56-0F73-41DF-87D3-B6C13DDB5771}" srcOrd="0" destOrd="0" presId="urn:microsoft.com/office/officeart/2005/8/layout/cycle2"/>
    <dgm:cxn modelId="{EAAECB95-3332-41BA-A439-520E54A12636}" srcId="{C302F0B7-3D99-4F43-BBE9-8871B56DD908}" destId="{B2CE2CD7-5999-4090-AC99-C0BBAC6BA7CD}" srcOrd="0" destOrd="0" parTransId="{1F08A21B-2F52-4890-800C-4533A3876AB9}" sibTransId="{E302040E-D158-4271-9B45-849A1BB3934C}"/>
    <dgm:cxn modelId="{9F8BFC09-CCAA-4638-9710-BBEB596C4EFC}" type="presOf" srcId="{C302F0B7-3D99-4F43-BBE9-8871B56DD908}" destId="{ABF5D3F2-28C7-4B1A-A322-E1AD2DBF4386}" srcOrd="0" destOrd="0" presId="urn:microsoft.com/office/officeart/2005/8/layout/cycle2"/>
    <dgm:cxn modelId="{B8EFC001-D645-4362-A104-A383E5DF8ED9}" type="presParOf" srcId="{ABF5D3F2-28C7-4B1A-A322-E1AD2DBF4386}" destId="{8984ED56-0F73-41DF-87D3-B6C13DDB577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3DE8CA-3E94-4F20-9FA8-850709CDCDAE}" type="doc">
      <dgm:prSet loTypeId="urn:microsoft.com/office/officeart/2005/8/layout/hierarchy4" loCatId="relationship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th-TH"/>
        </a:p>
      </dgm:t>
    </dgm:pt>
    <dgm:pt modelId="{9485BD32-8667-4C76-8F64-5E7B198C7F50}">
      <dgm:prSet custT="1"/>
      <dgm:spPr/>
      <dgm:t>
        <a:bodyPr/>
        <a:lstStyle/>
        <a:p>
          <a:pPr algn="l" rtl="0"/>
          <a:r>
            <a:rPr lang="th-TH" sz="2400" b="0" u="sng" cap="none" spc="0" dirty="0" smtClean="0">
              <a:ln w="50800"/>
              <a:effectLst/>
            </a:rPr>
            <a:t>1. วิธีการ </a:t>
          </a:r>
          <a:r>
            <a:rPr lang="en-US" sz="2400" b="0" u="sng" cap="none" spc="0" dirty="0" smtClean="0">
              <a:ln w="50800"/>
              <a:effectLst/>
            </a:rPr>
            <a:t>backup </a:t>
          </a:r>
          <a:r>
            <a:rPr lang="th-TH" sz="2400" b="0" u="sng" cap="none" spc="0" dirty="0" smtClean="0">
              <a:ln w="50800"/>
              <a:effectLst/>
            </a:rPr>
            <a:t>ข้อมูลผ่าน </a:t>
          </a:r>
          <a:r>
            <a:rPr lang="en-US" sz="2400" b="0" u="sng" cap="none" spc="0" dirty="0" err="1" smtClean="0">
              <a:ln w="50800"/>
              <a:effectLst/>
            </a:rPr>
            <a:t>iCloud</a:t>
          </a:r>
          <a:endParaRPr lang="en-US" sz="2400" b="0" cap="none" spc="0" dirty="0" smtClean="0">
            <a:ln w="50800"/>
            <a:effectLst/>
          </a:endParaRPr>
        </a:p>
        <a:p>
          <a:pPr algn="l"/>
          <a:r>
            <a:rPr lang="th-TH" sz="2400" b="0" cap="none" spc="0" dirty="0" smtClean="0">
              <a:ln w="50800"/>
              <a:effectLst/>
            </a:rPr>
            <a:t>วิธีการนี้ สะดวกค่ะ เพียงแค่เข้าไปที่ </a:t>
          </a:r>
          <a:r>
            <a:rPr lang="en-US" sz="2400" b="0" cap="none" spc="0" dirty="0" smtClean="0">
              <a:ln w="50800"/>
              <a:effectLst/>
            </a:rPr>
            <a:t>Settings &gt; </a:t>
          </a:r>
          <a:r>
            <a:rPr lang="en-US" sz="2400" b="0" cap="none" spc="0" dirty="0" err="1" smtClean="0">
              <a:ln w="50800"/>
              <a:effectLst/>
            </a:rPr>
            <a:t>iCloud</a:t>
          </a:r>
          <a:r>
            <a:rPr lang="en-US" sz="2400" b="0" cap="none" spc="0" dirty="0" smtClean="0">
              <a:ln w="50800"/>
              <a:effectLst/>
            </a:rPr>
            <a:t> &gt; Storage &amp; Backup &gt; </a:t>
          </a:r>
          <a:r>
            <a:rPr lang="en-US" sz="2400" b="0" cap="none" spc="0" dirty="0" err="1" smtClean="0">
              <a:ln w="50800"/>
              <a:effectLst/>
            </a:rPr>
            <a:t>iCloud</a:t>
          </a:r>
          <a:r>
            <a:rPr lang="en-US" sz="2400" b="0" cap="none" spc="0" dirty="0" smtClean="0">
              <a:ln w="50800"/>
              <a:effectLst/>
            </a:rPr>
            <a:t> Backup </a:t>
          </a:r>
          <a:r>
            <a:rPr lang="th-TH" sz="2400" b="0" cap="none" spc="0" dirty="0" smtClean="0">
              <a:ln w="50800"/>
              <a:effectLst/>
            </a:rPr>
            <a:t>เลือกเปิดใช้งานคะ จากนั้น ให้คลิก </a:t>
          </a:r>
          <a:r>
            <a:rPr lang="en-US" sz="2400" b="0" cap="none" spc="0" dirty="0" smtClean="0">
              <a:ln w="50800"/>
              <a:effectLst/>
            </a:rPr>
            <a:t>Backup Now </a:t>
          </a:r>
          <a:r>
            <a:rPr lang="th-TH" sz="2400" b="0" cap="none" spc="0" dirty="0" smtClean="0">
              <a:ln w="50800"/>
              <a:effectLst/>
            </a:rPr>
            <a:t>แล้วรอจนกว่าตัวเครื่องจะทำการ </a:t>
          </a:r>
          <a:r>
            <a:rPr lang="en-US" sz="2400" b="0" cap="none" spc="0" dirty="0" smtClean="0">
              <a:ln w="50800"/>
              <a:effectLst/>
            </a:rPr>
            <a:t>backup </a:t>
          </a:r>
          <a:r>
            <a:rPr lang="th-TH" sz="2400" b="0" cap="none" spc="0" dirty="0" smtClean="0">
              <a:ln w="50800"/>
              <a:effectLst/>
            </a:rPr>
            <a:t>เสร็จ แค่นี้ก็เรียบร้อยคะ</a:t>
          </a:r>
          <a:endParaRPr lang="en-US" sz="2400" b="0" cap="none" spc="0" dirty="0" smtClean="0">
            <a:ln w="50800"/>
            <a:effectLst/>
          </a:endParaRPr>
        </a:p>
        <a:p>
          <a:pPr algn="l"/>
          <a:r>
            <a:rPr lang="th-TH" sz="2400" b="0" cap="none" spc="0" dirty="0" smtClean="0">
              <a:ln w="50800"/>
              <a:effectLst/>
            </a:rPr>
            <a:t>อย่างไรก็ดี วิธีการ </a:t>
          </a:r>
          <a:r>
            <a:rPr lang="en-US" sz="2400" b="0" cap="none" spc="0" dirty="0" smtClean="0">
              <a:ln w="50800"/>
              <a:effectLst/>
            </a:rPr>
            <a:t>Backup </a:t>
          </a:r>
          <a:r>
            <a:rPr lang="th-TH" sz="2400" b="0" cap="none" spc="0" dirty="0" smtClean="0">
              <a:ln w="50800"/>
              <a:effectLst/>
            </a:rPr>
            <a:t>ด้วย </a:t>
          </a:r>
          <a:r>
            <a:rPr lang="en-US" sz="2400" b="0" cap="none" spc="0" dirty="0" err="1" smtClean="0">
              <a:ln w="50800"/>
              <a:effectLst/>
            </a:rPr>
            <a:t>iCloud</a:t>
          </a:r>
          <a:r>
            <a:rPr lang="en-US" sz="2400" b="0" cap="none" spc="0" dirty="0" smtClean="0">
              <a:ln w="50800"/>
              <a:effectLst/>
            </a:rPr>
            <a:t> </a:t>
          </a:r>
          <a:r>
            <a:rPr lang="th-TH" sz="2400" b="0" cap="none" spc="0" dirty="0" smtClean="0">
              <a:ln w="50800"/>
              <a:effectLst/>
            </a:rPr>
            <a:t>เหมาะสำหรับผู้ที่มีข้อมูลในตัวเครื่องไม่เยอะ เนื่องจากจำเป็นต้องเชื่อมต่อกับ</a:t>
          </a:r>
          <a:r>
            <a:rPr lang="en-US" sz="2400" b="0" cap="none" spc="0" dirty="0" smtClean="0">
              <a:ln w="50800"/>
              <a:effectLst/>
            </a:rPr>
            <a:t> Wi-Fi </a:t>
          </a:r>
          <a:r>
            <a:rPr lang="th-TH" sz="2400" b="0" cap="none" spc="0" dirty="0" smtClean="0">
              <a:ln w="50800"/>
              <a:effectLst/>
            </a:rPr>
            <a:t>นั่นเอง อีกอย่างก็คือ พื้นที่ฟรีบน </a:t>
          </a:r>
          <a:r>
            <a:rPr lang="en-US" sz="2400" b="0" cap="none" spc="0" dirty="0" err="1" smtClean="0">
              <a:ln w="50800"/>
              <a:effectLst/>
            </a:rPr>
            <a:t>iCloud</a:t>
          </a:r>
          <a:r>
            <a:rPr lang="en-US" sz="2400" b="0" cap="none" spc="0" dirty="0" smtClean="0">
              <a:ln w="50800"/>
              <a:effectLst/>
            </a:rPr>
            <a:t> </a:t>
          </a:r>
          <a:r>
            <a:rPr lang="th-TH" sz="2400" b="0" cap="none" spc="0" dirty="0" smtClean="0">
              <a:ln w="50800"/>
              <a:effectLst/>
            </a:rPr>
            <a:t>มีจำกัดแค่ </a:t>
          </a:r>
          <a:r>
            <a:rPr lang="en-US" sz="2400" b="0" cap="none" spc="0" dirty="0" smtClean="0">
              <a:ln w="50800"/>
              <a:effectLst/>
            </a:rPr>
            <a:t>5 GB </a:t>
          </a:r>
          <a:r>
            <a:rPr lang="th-TH" sz="2400" b="0" cap="none" spc="0" dirty="0" smtClean="0">
              <a:ln w="50800"/>
              <a:effectLst/>
            </a:rPr>
            <a:t>ฉะนั้น ผู้ใช้ที่มีข้อมูลมากกว่านี้ ไม่เหมาะที่จะใช้วิธีนี้ค่ะ</a:t>
          </a:r>
          <a:endParaRPr lang="en-US" sz="2400" b="0" cap="none" spc="0" dirty="0" smtClean="0">
            <a:ln w="50800"/>
            <a:effectLst/>
          </a:endParaRPr>
        </a:p>
        <a:p>
          <a:pPr algn="l"/>
          <a:endParaRPr lang="th-TH" sz="1100" b="0" u="sng" cap="none" spc="0" dirty="0" smtClean="0">
            <a:ln w="50800"/>
            <a:effectLst/>
          </a:endParaRPr>
        </a:p>
        <a:p>
          <a:pPr algn="l"/>
          <a:r>
            <a:rPr lang="th-TH" sz="2400" b="0" u="sng" cap="none" spc="0" dirty="0" smtClean="0">
              <a:ln w="50800"/>
              <a:effectLst/>
            </a:rPr>
            <a:t>2. วิธีการ </a:t>
          </a:r>
          <a:r>
            <a:rPr lang="en-US" sz="2400" b="0" u="sng" cap="none" spc="0" dirty="0" smtClean="0">
              <a:ln w="50800"/>
              <a:effectLst/>
            </a:rPr>
            <a:t>backup </a:t>
          </a:r>
          <a:r>
            <a:rPr lang="th-TH" sz="2400" b="0" u="sng" cap="none" spc="0" dirty="0" smtClean="0">
              <a:ln w="50800"/>
              <a:effectLst/>
            </a:rPr>
            <a:t>ข้อมูลผ่าน </a:t>
          </a:r>
          <a:r>
            <a:rPr lang="en-US" sz="2400" b="0" u="sng" cap="none" spc="0" dirty="0" smtClean="0">
              <a:ln w="50800"/>
              <a:effectLst/>
            </a:rPr>
            <a:t>iTunes</a:t>
          </a:r>
          <a:endParaRPr lang="en-US" sz="2400" b="0" cap="none" spc="0" dirty="0" smtClean="0">
            <a:ln w="50800"/>
            <a:effectLst/>
          </a:endParaRPr>
        </a:p>
        <a:p>
          <a:pPr algn="l"/>
          <a:r>
            <a:rPr lang="th-TH" sz="2400" b="0" cap="none" spc="0" dirty="0" smtClean="0">
              <a:ln w="50800"/>
              <a:effectLst/>
            </a:rPr>
            <a:t>วิธีการนี้ ก็สามารถทำได้ง่ายอีกเช่นกันคะ ด้วยการเชื่อมต่อ </a:t>
          </a:r>
          <a:r>
            <a:rPr lang="en-US" sz="2400" b="0" cap="none" spc="0" dirty="0" err="1" smtClean="0">
              <a:ln w="50800"/>
              <a:effectLst/>
            </a:rPr>
            <a:t>iPhone</a:t>
          </a:r>
          <a:r>
            <a:rPr lang="en-US" sz="2400" b="0" cap="none" spc="0" dirty="0" smtClean="0">
              <a:ln w="50800"/>
              <a:effectLst/>
            </a:rPr>
            <a:t> </a:t>
          </a:r>
          <a:r>
            <a:rPr lang="th-TH" sz="2400" b="0" cap="none" spc="0" dirty="0" smtClean="0">
              <a:ln w="50800"/>
              <a:effectLst/>
            </a:rPr>
            <a:t>หรือ </a:t>
          </a:r>
          <a:r>
            <a:rPr lang="en-US" sz="2400" b="0" cap="none" spc="0" dirty="0" err="1" smtClean="0">
              <a:ln w="50800"/>
              <a:effectLst/>
            </a:rPr>
            <a:t>iPad</a:t>
          </a:r>
          <a:r>
            <a:rPr lang="en-US" sz="2400" b="0" cap="none" spc="0" dirty="0" smtClean="0">
              <a:ln w="50800"/>
              <a:effectLst/>
            </a:rPr>
            <a:t> </a:t>
          </a:r>
          <a:r>
            <a:rPr lang="th-TH" sz="2400" b="0" cap="none" spc="0" dirty="0" smtClean="0">
              <a:ln w="50800"/>
              <a:effectLst/>
            </a:rPr>
            <a:t>เข้ากับคอมพิวเตอร์ เปิด </a:t>
          </a:r>
          <a:r>
            <a:rPr lang="en-US" sz="2400" b="0" cap="none" spc="0" dirty="0" smtClean="0">
              <a:ln w="50800"/>
              <a:effectLst/>
            </a:rPr>
            <a:t>iTunes </a:t>
          </a:r>
          <a:r>
            <a:rPr lang="th-TH" sz="2400" b="0" cap="none" spc="0" dirty="0" smtClean="0">
              <a:ln w="50800"/>
              <a:effectLst/>
            </a:rPr>
            <a:t>ขึ้นมา แล้วเลือก </a:t>
          </a:r>
          <a:r>
            <a:rPr lang="en-US" sz="2400" b="0" cap="none" spc="0" dirty="0" smtClean="0">
              <a:ln w="50800"/>
              <a:effectLst/>
            </a:rPr>
            <a:t>Back Up Now </a:t>
          </a:r>
          <a:r>
            <a:rPr lang="th-TH" sz="2400" b="0" cap="none" spc="0" dirty="0" smtClean="0">
              <a:ln w="50800"/>
              <a:effectLst/>
            </a:rPr>
            <a:t>จากนั้นก็รอจนกว่าจะ</a:t>
          </a:r>
          <a:r>
            <a:rPr lang="en-US" sz="2400" b="0" cap="none" spc="0" dirty="0" smtClean="0">
              <a:ln w="50800"/>
              <a:effectLst/>
            </a:rPr>
            <a:t> Backup </a:t>
          </a:r>
          <a:r>
            <a:rPr lang="th-TH" sz="2400" b="0" cap="none" spc="0" dirty="0" smtClean="0">
              <a:ln w="50800"/>
              <a:effectLst/>
            </a:rPr>
            <a:t>เสร็จ ก็เรียบร้อยคะ</a:t>
          </a:r>
          <a:r>
            <a:rPr lang="en-US" sz="2400" b="0" cap="none" spc="0" dirty="0" smtClean="0">
              <a:ln w="50800"/>
              <a:effectLst/>
              <a:latin typeface="Angsana New" pitchFamily="18" charset="-34"/>
              <a:cs typeface="Angsana New" pitchFamily="18" charset="-34"/>
            </a:rPr>
            <a:t/>
          </a:r>
          <a:br>
            <a:rPr lang="en-US" sz="2400" b="0" cap="none" spc="0" dirty="0" smtClean="0">
              <a:ln w="50800"/>
              <a:effectLst/>
              <a:latin typeface="Angsana New" pitchFamily="18" charset="-34"/>
              <a:cs typeface="Angsana New" pitchFamily="18" charset="-34"/>
            </a:rPr>
          </a:br>
          <a:endParaRPr lang="th-TH" sz="2400" b="0" cap="none" spc="0" dirty="0">
            <a:ln w="50800"/>
            <a:effectLst/>
            <a:latin typeface="Angsana New" pitchFamily="18" charset="-34"/>
            <a:cs typeface="Angsana New" pitchFamily="18" charset="-34"/>
          </a:endParaRPr>
        </a:p>
      </dgm:t>
    </dgm:pt>
    <dgm:pt modelId="{6EDC53F4-CE27-450F-8468-545CF2AA23BD}" type="parTrans" cxnId="{BED9CB2C-CE76-4EBB-BAC4-FD0B456A508F}">
      <dgm:prSet/>
      <dgm:spPr/>
      <dgm:t>
        <a:bodyPr/>
        <a:lstStyle/>
        <a:p>
          <a:endParaRPr lang="th-TH" sz="1800">
            <a:latin typeface="Angsana New" pitchFamily="18" charset="-34"/>
            <a:cs typeface="Angsana New" pitchFamily="18" charset="-34"/>
          </a:endParaRPr>
        </a:p>
      </dgm:t>
    </dgm:pt>
    <dgm:pt modelId="{1D126FB8-D619-4BBA-AB89-5CC5CFF1D002}" type="sibTrans" cxnId="{BED9CB2C-CE76-4EBB-BAC4-FD0B456A508F}">
      <dgm:prSet/>
      <dgm:spPr/>
      <dgm:t>
        <a:bodyPr/>
        <a:lstStyle/>
        <a:p>
          <a:endParaRPr lang="th-TH" sz="1800">
            <a:latin typeface="Angsana New" pitchFamily="18" charset="-34"/>
            <a:cs typeface="Angsana New" pitchFamily="18" charset="-34"/>
          </a:endParaRPr>
        </a:p>
      </dgm:t>
    </dgm:pt>
    <dgm:pt modelId="{52E48FFF-2884-4331-AB44-25EBC52EBDC9}" type="pres">
      <dgm:prSet presAssocID="{3C3DE8CA-3E94-4F20-9FA8-850709CDCDA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656CDF86-CDE2-433C-963B-E89155701AFB}" type="pres">
      <dgm:prSet presAssocID="{9485BD32-8667-4C76-8F64-5E7B198C7F50}" presName="vertOne" presStyleCnt="0"/>
      <dgm:spPr/>
      <dgm:t>
        <a:bodyPr/>
        <a:lstStyle/>
        <a:p>
          <a:endParaRPr lang="th-TH"/>
        </a:p>
      </dgm:t>
    </dgm:pt>
    <dgm:pt modelId="{5071DF53-85E6-432F-8AEE-06C17829E005}" type="pres">
      <dgm:prSet presAssocID="{9485BD32-8667-4C76-8F64-5E7B198C7F50}" presName="txOne" presStyleLbl="node0" presStyleIdx="0" presStyleCnt="1" custLinFactNeighborX="-7339" custLinFactNeighborY="2247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D6B203E4-AA92-49EB-B599-FB7324D0672A}" type="pres">
      <dgm:prSet presAssocID="{9485BD32-8667-4C76-8F64-5E7B198C7F50}" presName="horzOne" presStyleCnt="0"/>
      <dgm:spPr/>
      <dgm:t>
        <a:bodyPr/>
        <a:lstStyle/>
        <a:p>
          <a:endParaRPr lang="th-TH"/>
        </a:p>
      </dgm:t>
    </dgm:pt>
  </dgm:ptLst>
  <dgm:cxnLst>
    <dgm:cxn modelId="{BED9CB2C-CE76-4EBB-BAC4-FD0B456A508F}" srcId="{3C3DE8CA-3E94-4F20-9FA8-850709CDCDAE}" destId="{9485BD32-8667-4C76-8F64-5E7B198C7F50}" srcOrd="0" destOrd="0" parTransId="{6EDC53F4-CE27-450F-8468-545CF2AA23BD}" sibTransId="{1D126FB8-D619-4BBA-AB89-5CC5CFF1D002}"/>
    <dgm:cxn modelId="{B2710816-0D9F-4589-A968-82A7A3BDA372}" type="presOf" srcId="{3C3DE8CA-3E94-4F20-9FA8-850709CDCDAE}" destId="{52E48FFF-2884-4331-AB44-25EBC52EBDC9}" srcOrd="0" destOrd="0" presId="urn:microsoft.com/office/officeart/2005/8/layout/hierarchy4"/>
    <dgm:cxn modelId="{440525B8-1C60-48D8-ABFA-D0A96721D56C}" type="presOf" srcId="{9485BD32-8667-4C76-8F64-5E7B198C7F50}" destId="{5071DF53-85E6-432F-8AEE-06C17829E005}" srcOrd="0" destOrd="0" presId="urn:microsoft.com/office/officeart/2005/8/layout/hierarchy4"/>
    <dgm:cxn modelId="{F7357BDA-C7E0-432F-A34A-E2F78B4AE08F}" type="presParOf" srcId="{52E48FFF-2884-4331-AB44-25EBC52EBDC9}" destId="{656CDF86-CDE2-433C-963B-E89155701AFB}" srcOrd="0" destOrd="0" presId="urn:microsoft.com/office/officeart/2005/8/layout/hierarchy4"/>
    <dgm:cxn modelId="{EFFAFA90-56C2-4419-A5D4-77FEBDAD9C43}" type="presParOf" srcId="{656CDF86-CDE2-433C-963B-E89155701AFB}" destId="{5071DF53-85E6-432F-8AEE-06C17829E005}" srcOrd="0" destOrd="0" presId="urn:microsoft.com/office/officeart/2005/8/layout/hierarchy4"/>
    <dgm:cxn modelId="{01E0FA69-FC1C-4893-A0E8-EEC35C3DD931}" type="presParOf" srcId="{656CDF86-CDE2-433C-963B-E89155701AFB}" destId="{D6B203E4-AA92-49EB-B599-FB7324D0672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964838-DB88-4F7B-8F20-8C8AB212D703}" type="doc">
      <dgm:prSet loTypeId="urn:microsoft.com/office/officeart/2005/8/layout/pyramid2" loCatId="pyramid" qsTypeId="urn:microsoft.com/office/officeart/2005/8/quickstyle/3d7" qsCatId="3D" csTypeId="urn:microsoft.com/office/officeart/2005/8/colors/accent0_1" csCatId="mainScheme" phldr="1"/>
      <dgm:spPr/>
      <dgm:t>
        <a:bodyPr/>
        <a:lstStyle/>
        <a:p>
          <a:endParaRPr lang="th-TH"/>
        </a:p>
      </dgm:t>
    </dgm:pt>
    <dgm:pt modelId="{B033A1B9-1821-49C0-9E9A-31BD3647ED0A}">
      <dgm:prSet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extrusionH="57150" contourW="25400" prstMaterial="matte">
            <a:bevelT w="25400" h="55880" prst="coolSlant"/>
            <a:contourClr>
              <a:schemeClr val="accent2">
                <a:tint val="20000"/>
              </a:schemeClr>
            </a:contourClr>
          </a:sp3d>
        </a:bodyPr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4400" b="1" u="sng" cap="none" spc="0" dirty="0" err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iOS</a:t>
          </a:r>
          <a:r>
            <a:rPr lang="en-US" sz="4400" b="1" u="sng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 8 </a:t>
          </a:r>
          <a:r>
            <a:rPr lang="th-TH" sz="4400" b="1" u="sng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มีอะไรใหม่</a:t>
          </a:r>
          <a:endParaRPr lang="en-US" sz="4400" b="1" cap="none" spc="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300" b="1" cap="none" spc="0" dirty="0">
            <a:ln w="31550" cmpd="sng">
              <a:prstDash val="solid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33393F25-6F27-4F45-9F95-09CA782B6641}" type="parTrans" cxnId="{8F284039-98A3-4DBB-A5B9-1D4422A97DBF}">
      <dgm:prSet/>
      <dgm:spPr/>
      <dgm:t>
        <a:bodyPr/>
        <a:lstStyle/>
        <a:p>
          <a:endParaRPr lang="th-TH"/>
        </a:p>
      </dgm:t>
    </dgm:pt>
    <dgm:pt modelId="{F3F3C29E-F009-476C-9D7C-2E933DCFADE4}" type="sibTrans" cxnId="{8F284039-98A3-4DBB-A5B9-1D4422A97DBF}">
      <dgm:prSet/>
      <dgm:spPr/>
      <dgm:t>
        <a:bodyPr/>
        <a:lstStyle/>
        <a:p>
          <a:endParaRPr lang="th-TH"/>
        </a:p>
      </dgm:t>
    </dgm:pt>
    <dgm:pt modelId="{9AEBE2FE-6980-4500-91E6-6248729FE4D3}">
      <dgm:prSet/>
      <dgm:spPr/>
      <dgm:t>
        <a:bodyPr/>
        <a:lstStyle/>
        <a:p>
          <a:r>
            <a:rPr lang="en-US" dirty="0" smtClean="0"/>
            <a:t>Photos, Messages, Design, </a:t>
          </a:r>
          <a:r>
            <a:rPr lang="en-US" dirty="0" err="1" smtClean="0"/>
            <a:t>QuickType</a:t>
          </a:r>
          <a:r>
            <a:rPr lang="en-US" dirty="0" smtClean="0"/>
            <a:t>, Family Sharing, </a:t>
          </a:r>
          <a:r>
            <a:rPr lang="en-US" dirty="0" err="1" smtClean="0"/>
            <a:t>iCloud</a:t>
          </a:r>
          <a:r>
            <a:rPr lang="en-US" dirty="0" smtClean="0"/>
            <a:t> Drive, Health, Continuity, Spotlight, Developer </a:t>
          </a:r>
          <a:r>
            <a:rPr lang="th-TH" dirty="0" smtClean="0"/>
            <a:t>และ </a:t>
          </a:r>
          <a:r>
            <a:rPr lang="en-US" dirty="0" smtClean="0"/>
            <a:t>Enterprise</a:t>
          </a:r>
          <a:endParaRPr lang="th-TH" dirty="0"/>
        </a:p>
      </dgm:t>
    </dgm:pt>
    <dgm:pt modelId="{E0D996EC-C6EB-46E3-9F04-311A9AD0549D}" type="parTrans" cxnId="{6758E2A2-4726-471E-B26C-2B76A1FEA16A}">
      <dgm:prSet/>
      <dgm:spPr/>
      <dgm:t>
        <a:bodyPr/>
        <a:lstStyle/>
        <a:p>
          <a:endParaRPr lang="th-TH"/>
        </a:p>
      </dgm:t>
    </dgm:pt>
    <dgm:pt modelId="{C84FC320-B1B9-400F-9649-A2FDFF681CB0}" type="sibTrans" cxnId="{6758E2A2-4726-471E-B26C-2B76A1FEA16A}">
      <dgm:prSet/>
      <dgm:spPr/>
      <dgm:t>
        <a:bodyPr/>
        <a:lstStyle/>
        <a:p>
          <a:endParaRPr lang="th-TH"/>
        </a:p>
      </dgm:t>
    </dgm:pt>
    <dgm:pt modelId="{63B31AE5-8ECF-4774-856A-DA7B619D1E57}" type="pres">
      <dgm:prSet presAssocID="{C8964838-DB88-4F7B-8F20-8C8AB212D70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th-TH"/>
        </a:p>
      </dgm:t>
    </dgm:pt>
    <dgm:pt modelId="{12425739-1BE5-4B07-86EE-6503D6B02348}" type="pres">
      <dgm:prSet presAssocID="{C8964838-DB88-4F7B-8F20-8C8AB212D703}" presName="pyramid" presStyleLbl="node1" presStyleIdx="0" presStyleCnt="1" custLinFactNeighborX="-28214" custLinFactNeighborY="1190"/>
      <dgm:spPr/>
      <dgm:t>
        <a:bodyPr/>
        <a:lstStyle/>
        <a:p>
          <a:endParaRPr lang="th-TH"/>
        </a:p>
      </dgm:t>
    </dgm:pt>
    <dgm:pt modelId="{D8E270DA-37E1-4D69-B524-DAF96D2B9A98}" type="pres">
      <dgm:prSet presAssocID="{C8964838-DB88-4F7B-8F20-8C8AB212D703}" presName="theList" presStyleCnt="0"/>
      <dgm:spPr/>
      <dgm:t>
        <a:bodyPr/>
        <a:lstStyle/>
        <a:p>
          <a:endParaRPr lang="th-TH"/>
        </a:p>
      </dgm:t>
    </dgm:pt>
    <dgm:pt modelId="{03C0B5CF-DF63-4079-BE41-266BC9D0A483}" type="pres">
      <dgm:prSet presAssocID="{B033A1B9-1821-49C0-9E9A-31BD3647ED0A}" presName="aNode" presStyleLbl="fgAcc1" presStyleIdx="0" presStyleCnt="2" custLinFactNeighborX="26922" custLinFactNeighborY="-1093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42661A4-8268-46A2-93ED-456B24413802}" type="pres">
      <dgm:prSet presAssocID="{B033A1B9-1821-49C0-9E9A-31BD3647ED0A}" presName="aSpace" presStyleCnt="0"/>
      <dgm:spPr/>
      <dgm:t>
        <a:bodyPr/>
        <a:lstStyle/>
        <a:p>
          <a:endParaRPr lang="th-TH"/>
        </a:p>
      </dgm:t>
    </dgm:pt>
    <dgm:pt modelId="{89183E28-D45D-47E2-A095-3DA36BD31774}" type="pres">
      <dgm:prSet presAssocID="{9AEBE2FE-6980-4500-91E6-6248729FE4D3}" presName="aNode" presStyleLbl="fgAcc1" presStyleIdx="1" presStyleCnt="2" custLinFactNeighborX="26922" custLinFactNeighborY="8037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66AAACE-3E5F-4E39-811B-BFD0C59401CE}" type="pres">
      <dgm:prSet presAssocID="{9AEBE2FE-6980-4500-91E6-6248729FE4D3}" presName="aSpace" presStyleCnt="0"/>
      <dgm:spPr/>
      <dgm:t>
        <a:bodyPr/>
        <a:lstStyle/>
        <a:p>
          <a:endParaRPr lang="th-TH"/>
        </a:p>
      </dgm:t>
    </dgm:pt>
  </dgm:ptLst>
  <dgm:cxnLst>
    <dgm:cxn modelId="{8F284039-98A3-4DBB-A5B9-1D4422A97DBF}" srcId="{C8964838-DB88-4F7B-8F20-8C8AB212D703}" destId="{B033A1B9-1821-49C0-9E9A-31BD3647ED0A}" srcOrd="0" destOrd="0" parTransId="{33393F25-6F27-4F45-9F95-09CA782B6641}" sibTransId="{F3F3C29E-F009-476C-9D7C-2E933DCFADE4}"/>
    <dgm:cxn modelId="{CA80D7A0-5881-45B8-8EC7-4539ADC27330}" type="presOf" srcId="{9AEBE2FE-6980-4500-91E6-6248729FE4D3}" destId="{89183E28-D45D-47E2-A095-3DA36BD31774}" srcOrd="0" destOrd="0" presId="urn:microsoft.com/office/officeart/2005/8/layout/pyramid2"/>
    <dgm:cxn modelId="{7BEE4DD9-BC7C-4338-9198-33EE0EDABEE8}" type="presOf" srcId="{B033A1B9-1821-49C0-9E9A-31BD3647ED0A}" destId="{03C0B5CF-DF63-4079-BE41-266BC9D0A483}" srcOrd="0" destOrd="0" presId="urn:microsoft.com/office/officeart/2005/8/layout/pyramid2"/>
    <dgm:cxn modelId="{EF02CCCA-C9A3-4AF9-8609-7795ABBD4BE3}" type="presOf" srcId="{C8964838-DB88-4F7B-8F20-8C8AB212D703}" destId="{63B31AE5-8ECF-4774-856A-DA7B619D1E57}" srcOrd="0" destOrd="0" presId="urn:microsoft.com/office/officeart/2005/8/layout/pyramid2"/>
    <dgm:cxn modelId="{6758E2A2-4726-471E-B26C-2B76A1FEA16A}" srcId="{C8964838-DB88-4F7B-8F20-8C8AB212D703}" destId="{9AEBE2FE-6980-4500-91E6-6248729FE4D3}" srcOrd="1" destOrd="0" parTransId="{E0D996EC-C6EB-46E3-9F04-311A9AD0549D}" sibTransId="{C84FC320-B1B9-400F-9649-A2FDFF681CB0}"/>
    <dgm:cxn modelId="{6DCD3F11-F91A-4182-A98A-D0A1079FD556}" type="presParOf" srcId="{63B31AE5-8ECF-4774-856A-DA7B619D1E57}" destId="{12425739-1BE5-4B07-86EE-6503D6B02348}" srcOrd="0" destOrd="0" presId="urn:microsoft.com/office/officeart/2005/8/layout/pyramid2"/>
    <dgm:cxn modelId="{8EB1652F-958E-4C41-BD32-0DF658BBECAD}" type="presParOf" srcId="{63B31AE5-8ECF-4774-856A-DA7B619D1E57}" destId="{D8E270DA-37E1-4D69-B524-DAF96D2B9A98}" srcOrd="1" destOrd="0" presId="urn:microsoft.com/office/officeart/2005/8/layout/pyramid2"/>
    <dgm:cxn modelId="{22DAB491-2554-4D4E-BC6A-E03739A54125}" type="presParOf" srcId="{D8E270DA-37E1-4D69-B524-DAF96D2B9A98}" destId="{03C0B5CF-DF63-4079-BE41-266BC9D0A483}" srcOrd="0" destOrd="0" presId="urn:microsoft.com/office/officeart/2005/8/layout/pyramid2"/>
    <dgm:cxn modelId="{380C6002-07DF-4239-AE4A-433836D8B094}" type="presParOf" srcId="{D8E270DA-37E1-4D69-B524-DAF96D2B9A98}" destId="{742661A4-8268-46A2-93ED-456B24413802}" srcOrd="1" destOrd="0" presId="urn:microsoft.com/office/officeart/2005/8/layout/pyramid2"/>
    <dgm:cxn modelId="{2C94B7F1-76CB-414B-9BBD-667471522650}" type="presParOf" srcId="{D8E270DA-37E1-4D69-B524-DAF96D2B9A98}" destId="{89183E28-D45D-47E2-A095-3DA36BD31774}" srcOrd="2" destOrd="0" presId="urn:microsoft.com/office/officeart/2005/8/layout/pyramid2"/>
    <dgm:cxn modelId="{B364CCB5-EF48-45D1-9831-B6D57DDC1B2D}" type="presParOf" srcId="{D8E270DA-37E1-4D69-B524-DAF96D2B9A98}" destId="{266AAACE-3E5F-4E39-811B-BFD0C59401CE}" srcOrd="3" destOrd="0" presId="urn:microsoft.com/office/officeart/2005/8/layout/pyramid2"/>
  </dgm:cxnLst>
  <dgm:bg>
    <a:effectLst>
      <a:glow rad="228600">
        <a:schemeClr val="accent2">
          <a:satMod val="175000"/>
          <a:alpha val="40000"/>
        </a:schemeClr>
      </a:glow>
    </a:effectLst>
  </dgm:bg>
  <dgm:whole>
    <a:effectLst>
      <a:reflection blurRad="6350" stA="50000" endA="300" endPos="50000" dist="29997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724345-B27F-4BD6-B7A2-347BD4FE0FBC}" type="doc">
      <dgm:prSet loTypeId="urn:microsoft.com/office/officeart/2005/8/layout/hProcess9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C7A5B3F5-EE8C-4EAB-8084-A536A49E5719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1800" b="1" u="sng" dirty="0" smtClean="0">
              <a:solidFill>
                <a:sysClr val="windowText" lastClr="000000"/>
              </a:solidFill>
            </a:rPr>
            <a:t>Photos</a:t>
          </a:r>
          <a:endParaRPr lang="en-US" sz="1800" dirty="0" smtClean="0">
            <a:solidFill>
              <a:sysClr val="windowText" lastClr="000000"/>
            </a:solidFill>
          </a:endParaRPr>
        </a:p>
        <a:p>
          <a:endParaRPr lang="en-US" sz="1800" dirty="0" smtClean="0">
            <a:solidFill>
              <a:sysClr val="windowText" lastClr="000000"/>
            </a:solidFill>
          </a:endParaRPr>
        </a:p>
        <a:p>
          <a:r>
            <a:rPr lang="th-TH" sz="1800" dirty="0" smtClean="0">
              <a:solidFill>
                <a:sysClr val="windowText" lastClr="000000"/>
              </a:solidFill>
            </a:rPr>
            <a:t>สำหรับ </a:t>
          </a:r>
          <a:r>
            <a:rPr lang="en-US" sz="1800" b="1" dirty="0" smtClean="0">
              <a:solidFill>
                <a:sysClr val="windowText" lastClr="000000"/>
              </a:solidFill>
            </a:rPr>
            <a:t>Photos</a:t>
          </a:r>
          <a:r>
            <a:rPr lang="en-US" sz="1800" dirty="0" smtClean="0">
              <a:solidFill>
                <a:sysClr val="windowText" lastClr="000000"/>
              </a:solidFill>
            </a:rPr>
            <a:t> </a:t>
          </a:r>
          <a:r>
            <a:rPr lang="th-TH" sz="1800" dirty="0" smtClean="0">
              <a:solidFill>
                <a:sysClr val="windowText" lastClr="000000"/>
              </a:solidFill>
            </a:rPr>
            <a:t>หรือแหล่งรวมภาพถ่าย ภาพทุกภาพที่ถูกถ่าย ไม่ว่าเราจะถ่ายภาพด้วย </a:t>
          </a:r>
          <a:r>
            <a:rPr lang="en-US" sz="1800" dirty="0" err="1" smtClean="0">
              <a:solidFill>
                <a:sysClr val="windowText" lastClr="000000"/>
              </a:solidFill>
            </a:rPr>
            <a:t>iPhone</a:t>
          </a:r>
          <a:r>
            <a:rPr lang="en-US" sz="1800" dirty="0" smtClean="0">
              <a:solidFill>
                <a:sysClr val="windowText" lastClr="000000"/>
              </a:solidFill>
            </a:rPr>
            <a:t> </a:t>
          </a:r>
          <a:r>
            <a:rPr lang="th-TH" sz="1800" dirty="0" smtClean="0">
              <a:solidFill>
                <a:sysClr val="windowText" lastClr="000000"/>
              </a:solidFill>
            </a:rPr>
            <a:t>หรือ </a:t>
          </a:r>
          <a:r>
            <a:rPr lang="en-US" sz="1800" dirty="0" err="1" smtClean="0">
              <a:solidFill>
                <a:sysClr val="windowText" lastClr="000000"/>
              </a:solidFill>
            </a:rPr>
            <a:t>iPad</a:t>
          </a:r>
          <a:r>
            <a:rPr lang="en-US" sz="1800" dirty="0" smtClean="0">
              <a:solidFill>
                <a:sysClr val="windowText" lastClr="000000"/>
              </a:solidFill>
            </a:rPr>
            <a:t> </a:t>
          </a:r>
          <a:r>
            <a:rPr lang="th-TH" sz="1800" dirty="0" smtClean="0">
              <a:solidFill>
                <a:sysClr val="windowText" lastClr="000000"/>
              </a:solidFill>
            </a:rPr>
            <a:t>จะถูกบันทึกบนทุกอุปกรณ์ที่เรามี ผ่านทาง</a:t>
          </a:r>
          <a:r>
            <a:rPr lang="en-US" sz="1800" dirty="0" smtClean="0">
              <a:solidFill>
                <a:sysClr val="windowText" lastClr="000000"/>
              </a:solidFill>
            </a:rPr>
            <a:t> </a:t>
          </a:r>
          <a:r>
            <a:rPr lang="en-US" sz="1800" dirty="0" err="1" smtClean="0">
              <a:solidFill>
                <a:sysClr val="windowText" lastClr="000000"/>
              </a:solidFill>
            </a:rPr>
            <a:t>iCloud</a:t>
          </a:r>
          <a:r>
            <a:rPr lang="en-US" sz="1800" dirty="0" smtClean="0">
              <a:solidFill>
                <a:sysClr val="windowText" lastClr="000000"/>
              </a:solidFill>
            </a:rPr>
            <a:t> Photo Library </a:t>
          </a:r>
          <a:r>
            <a:rPr lang="th-TH" sz="1800" dirty="0" smtClean="0">
              <a:solidFill>
                <a:sysClr val="windowText" lastClr="000000"/>
              </a:solidFill>
            </a:rPr>
            <a:t>นั่นเอง นอกจากนี้ ยังสามารถค้นหาภาพที่ต้องการได้อีกด้วย</a:t>
          </a:r>
          <a:endParaRPr lang="en-US" sz="1800" dirty="0" smtClean="0">
            <a:solidFill>
              <a:sysClr val="windowText" lastClr="000000"/>
            </a:solidFill>
          </a:endParaRPr>
        </a:p>
        <a:p>
          <a:endParaRPr lang="en-US" sz="1800" dirty="0" smtClean="0">
            <a:solidFill>
              <a:sysClr val="windowText" lastClr="000000"/>
            </a:solidFill>
          </a:endParaRPr>
        </a:p>
        <a:p>
          <a:r>
            <a:rPr lang="th-TH" sz="1800" dirty="0" smtClean="0">
              <a:solidFill>
                <a:sysClr val="windowText" lastClr="000000"/>
              </a:solidFill>
            </a:rPr>
            <a:t>นอกจากนี้ </a:t>
          </a:r>
          <a:r>
            <a:rPr lang="en-US" sz="1800" dirty="0" smtClean="0">
              <a:solidFill>
                <a:sysClr val="windowText" lastClr="000000"/>
              </a:solidFill>
            </a:rPr>
            <a:t>Photos </a:t>
          </a:r>
          <a:r>
            <a:rPr lang="th-TH" sz="1800" dirty="0" smtClean="0">
              <a:solidFill>
                <a:sysClr val="windowText" lastClr="000000"/>
              </a:solidFill>
            </a:rPr>
            <a:t>ยังมีเครื่องมือการแก้ไขภาพถ่ายแบบใหม่ ต่อให้ภาพที่ถ่ายออกมาไม่สวย แสงมืด หรือตำแหน่งของภาพไม่ถูกใจ สามารถนำมาปรับแต่งได้ใหม่ตามต้องการ นอกจากนี้ ยังเพิ่มระบบการปรับความสว่าง และ</a:t>
          </a:r>
          <a:r>
            <a:rPr lang="en-US" sz="1800" dirty="0" smtClean="0">
              <a:solidFill>
                <a:sysClr val="windowText" lastClr="000000"/>
              </a:solidFill>
            </a:rPr>
            <a:t> contrast </a:t>
          </a:r>
          <a:r>
            <a:rPr lang="th-TH" sz="1800" dirty="0" smtClean="0">
              <a:solidFill>
                <a:sysClr val="windowText" lastClr="000000"/>
              </a:solidFill>
            </a:rPr>
            <a:t>แบบที่ไม่ต้องพึ่ง</a:t>
          </a:r>
          <a:r>
            <a:rPr lang="th-TH" sz="1800" dirty="0" err="1" smtClean="0">
              <a:solidFill>
                <a:sysClr val="windowText" lastClr="000000"/>
              </a:solidFill>
            </a:rPr>
            <a:t>แอพ</a:t>
          </a:r>
          <a:r>
            <a:rPr lang="th-TH" sz="1800" dirty="0" smtClean="0">
              <a:solidFill>
                <a:sysClr val="windowText" lastClr="000000"/>
              </a:solidFill>
            </a:rPr>
            <a:t>ฯ แต่งภาพอื่นๆ อีกเลย รวมไปถึงการใส่ฟิลเตอร์ ก็มีให้เลือกมากมายกว่าเดิมค่ะ</a:t>
          </a:r>
          <a:endParaRPr lang="th-TH" sz="1800" b="0" dirty="0">
            <a:solidFill>
              <a:sysClr val="windowText" lastClr="000000"/>
            </a:solidFill>
            <a:latin typeface="Angsana New" pitchFamily="18" charset="-34"/>
            <a:cs typeface="Angsana New" pitchFamily="18" charset="-34"/>
          </a:endParaRPr>
        </a:p>
      </dgm:t>
    </dgm:pt>
    <dgm:pt modelId="{AD613ECB-5409-4BEF-836F-B3C24AF7E0EC}" type="parTrans" cxnId="{B803343A-0A3B-49E4-B305-9896E4DF087A}">
      <dgm:prSet/>
      <dgm:spPr/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ACC04DE3-86F1-4B8F-92B7-69718996156F}" type="sibTrans" cxnId="{B803343A-0A3B-49E4-B305-9896E4DF087A}">
      <dgm:prSet/>
      <dgm:spPr/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3F86461E-B08C-4094-8EE5-F26DEF95CEA1}" type="pres">
      <dgm:prSet presAssocID="{62724345-B27F-4BD6-B7A2-347BD4FE0FB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099A79A-0EE3-4182-9C79-A005AF641288}" type="pres">
      <dgm:prSet presAssocID="{62724345-B27F-4BD6-B7A2-347BD4FE0FBC}" presName="arrow" presStyleLbl="bgShp" presStyleIdx="0" presStyleCnt="1" custLinFactNeighborX="-1693" custLinFactNeighborY="-1032"/>
      <dgm:spPr/>
      <dgm:t>
        <a:bodyPr/>
        <a:lstStyle/>
        <a:p>
          <a:endParaRPr lang="th-TH"/>
        </a:p>
      </dgm:t>
    </dgm:pt>
    <dgm:pt modelId="{54F1C868-CE44-4B13-A868-9F75873FE733}" type="pres">
      <dgm:prSet presAssocID="{62724345-B27F-4BD6-B7A2-347BD4FE0FBC}" presName="linearProcess" presStyleCnt="0"/>
      <dgm:spPr/>
      <dgm:t>
        <a:bodyPr/>
        <a:lstStyle/>
        <a:p>
          <a:endParaRPr lang="th-TH"/>
        </a:p>
      </dgm:t>
    </dgm:pt>
    <dgm:pt modelId="{35F08046-660B-4552-B56A-EEA335FD6817}" type="pres">
      <dgm:prSet presAssocID="{C7A5B3F5-EE8C-4EAB-8084-A536A49E5719}" presName="textNode" presStyleLbl="node1" presStyleIdx="0" presStyleCnt="1" custLinFactNeighborX="758" custLinFactNeighborY="-3634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803343A-0A3B-49E4-B305-9896E4DF087A}" srcId="{62724345-B27F-4BD6-B7A2-347BD4FE0FBC}" destId="{C7A5B3F5-EE8C-4EAB-8084-A536A49E5719}" srcOrd="0" destOrd="0" parTransId="{AD613ECB-5409-4BEF-836F-B3C24AF7E0EC}" sibTransId="{ACC04DE3-86F1-4B8F-92B7-69718996156F}"/>
    <dgm:cxn modelId="{23030971-F51B-49B8-BE5D-6B5B27F1C2BF}" type="presOf" srcId="{C7A5B3F5-EE8C-4EAB-8084-A536A49E5719}" destId="{35F08046-660B-4552-B56A-EEA335FD6817}" srcOrd="0" destOrd="0" presId="urn:microsoft.com/office/officeart/2005/8/layout/hProcess9"/>
    <dgm:cxn modelId="{B89F9FA6-970F-46D5-8E4C-06ABD08BE168}" type="presOf" srcId="{62724345-B27F-4BD6-B7A2-347BD4FE0FBC}" destId="{3F86461E-B08C-4094-8EE5-F26DEF95CEA1}" srcOrd="0" destOrd="0" presId="urn:microsoft.com/office/officeart/2005/8/layout/hProcess9"/>
    <dgm:cxn modelId="{00C1E43C-4802-4955-A684-85704858D0B2}" type="presParOf" srcId="{3F86461E-B08C-4094-8EE5-F26DEF95CEA1}" destId="{4099A79A-0EE3-4182-9C79-A005AF641288}" srcOrd="0" destOrd="0" presId="urn:microsoft.com/office/officeart/2005/8/layout/hProcess9"/>
    <dgm:cxn modelId="{C5FFE17F-0EFF-4C32-9F85-BE55CEFCA503}" type="presParOf" srcId="{3F86461E-B08C-4094-8EE5-F26DEF95CEA1}" destId="{54F1C868-CE44-4B13-A868-9F75873FE733}" srcOrd="1" destOrd="0" presId="urn:microsoft.com/office/officeart/2005/8/layout/hProcess9"/>
    <dgm:cxn modelId="{F32DCF30-CB95-42C1-9FE3-8CC13DFCB691}" type="presParOf" srcId="{54F1C868-CE44-4B13-A868-9F75873FE733}" destId="{35F08046-660B-4552-B56A-EEA335FD6817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A40C7C-1993-48DD-9289-C4ABDF3DB796}" type="doc">
      <dgm:prSet loTypeId="urn:microsoft.com/office/officeart/2005/8/layout/target3" loCatId="relationship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30FF4780-5205-4BC7-A753-98BD113D61B5}">
      <dgm:prSet custT="1"/>
      <dgm:spPr/>
      <dgm:t>
        <a:bodyPr/>
        <a:lstStyle/>
        <a:p>
          <a:r>
            <a:rPr lang="en-US" sz="4400" b="1" u="sng" dirty="0" smtClean="0">
              <a:solidFill>
                <a:srgbClr val="FF0000"/>
              </a:solidFill>
            </a:rPr>
            <a:t>Messages</a:t>
          </a:r>
          <a:endParaRPr lang="en-US" sz="4400" dirty="0">
            <a:solidFill>
              <a:srgbClr val="FF0000"/>
            </a:solidFill>
          </a:endParaRPr>
        </a:p>
      </dgm:t>
    </dgm:pt>
    <dgm:pt modelId="{2FDAD53C-09D1-4B9F-B40D-E69407B71AF7}" type="parTrans" cxnId="{0C44092C-FE95-4062-9E60-0B1552E74F87}">
      <dgm:prSet/>
      <dgm:spPr/>
      <dgm:t>
        <a:bodyPr/>
        <a:lstStyle/>
        <a:p>
          <a:endParaRPr lang="th-TH">
            <a:solidFill>
              <a:srgbClr val="FF0000"/>
            </a:solidFill>
          </a:endParaRPr>
        </a:p>
      </dgm:t>
    </dgm:pt>
    <dgm:pt modelId="{55A7DE6F-1C56-47A9-A671-45166ECF227D}" type="sibTrans" cxnId="{0C44092C-FE95-4062-9E60-0B1552E74F87}">
      <dgm:prSet/>
      <dgm:spPr/>
      <dgm:t>
        <a:bodyPr/>
        <a:lstStyle/>
        <a:p>
          <a:endParaRPr lang="th-TH">
            <a:solidFill>
              <a:srgbClr val="FF0000"/>
            </a:solidFill>
          </a:endParaRPr>
        </a:p>
      </dgm:t>
    </dgm:pt>
    <dgm:pt modelId="{27B3932E-F272-4B5A-91BB-277BB993F6CF}">
      <dgm:prSet/>
      <dgm:spPr/>
      <dgm:t>
        <a:bodyPr/>
        <a:lstStyle/>
        <a:p>
          <a:pPr algn="l"/>
          <a:r>
            <a:rPr lang="en-US" dirty="0" smtClean="0">
              <a:solidFill>
                <a:srgbClr val="FF0000"/>
              </a:solidFill>
            </a:rPr>
            <a:t>Messages </a:t>
          </a:r>
          <a:r>
            <a:rPr lang="th-TH" dirty="0" smtClean="0">
              <a:solidFill>
                <a:srgbClr val="FF0000"/>
              </a:solidFill>
            </a:rPr>
            <a:t>หรือระบบ </a:t>
          </a:r>
          <a:r>
            <a:rPr lang="en-US" dirty="0" err="1" smtClean="0">
              <a:solidFill>
                <a:srgbClr val="FF0000"/>
              </a:solidFill>
            </a:rPr>
            <a:t>iMessage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th-TH" dirty="0" smtClean="0">
              <a:solidFill>
                <a:srgbClr val="FF0000"/>
              </a:solidFill>
            </a:rPr>
            <a:t>แบบเดิมๆ นั่นเองคะ โดยได้มีการเพิ่มฟีเจอร์ใหม่ สามารถอัดเสียงแล้วส่งเป็นคลิปเสียงได้แล้ว ส่วนผู้รับ ถ้าต้องการฟังเสียง ก็สามารถยก </a:t>
          </a:r>
          <a:r>
            <a:rPr lang="en-US" dirty="0" err="1" smtClean="0">
              <a:solidFill>
                <a:srgbClr val="FF0000"/>
              </a:solidFill>
            </a:rPr>
            <a:t>iPhone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th-TH" dirty="0" smtClean="0">
              <a:solidFill>
                <a:srgbClr val="FF0000"/>
              </a:solidFill>
            </a:rPr>
            <a:t>ขึ้นฟังได้เลย ซึ่งนอกจากคลิปเสียง </a:t>
          </a:r>
          <a:r>
            <a:rPr lang="en-US" dirty="0" smtClean="0">
              <a:solidFill>
                <a:srgbClr val="FF0000"/>
              </a:solidFill>
            </a:rPr>
            <a:t>Messages </a:t>
          </a:r>
          <a:r>
            <a:rPr lang="th-TH" dirty="0" smtClean="0">
              <a:solidFill>
                <a:srgbClr val="FF0000"/>
              </a:solidFill>
            </a:rPr>
            <a:t>ยังสามารถส่งคลิปวีดีโอได้อีกด้วย เรียกได้ว่า เปลี่ยนจากการส่งข้อความแบบธรรมดาๆ ให้มีความหลากหลายมากกว่าเดิม  นอกจากนี้ </a:t>
          </a:r>
          <a:r>
            <a:rPr lang="en-US" dirty="0" smtClean="0">
              <a:solidFill>
                <a:srgbClr val="FF0000"/>
              </a:solidFill>
            </a:rPr>
            <a:t>Messages </a:t>
          </a:r>
          <a:r>
            <a:rPr lang="th-TH" dirty="0" smtClean="0">
              <a:solidFill>
                <a:srgbClr val="FF0000"/>
              </a:solidFill>
            </a:rPr>
            <a:t>ยังสามารถคุยแบบเป็นกลุ่มได้ด้วยเช่นกัน สามารถเพิ่มเพื่อน หรือลบเพื่อนที่ไม่ต้องการออกจากกรุ๊ป นอกจากนี้ ยังสามารถตั้งไม่ให้แจ้งเตือนตลอดเวลาได้ ด้วยการเปิดฟังก์ชัน </a:t>
          </a:r>
          <a:r>
            <a:rPr lang="en-US" dirty="0" smtClean="0">
              <a:solidFill>
                <a:srgbClr val="FF0000"/>
              </a:solidFill>
            </a:rPr>
            <a:t>Do Not Disturb </a:t>
          </a:r>
          <a:r>
            <a:rPr lang="th-TH" dirty="0" smtClean="0">
              <a:solidFill>
                <a:srgbClr val="FF0000"/>
              </a:solidFill>
            </a:rPr>
            <a:t>และสามารถเข้ามาอ่านเมื่อมีเวลาค่ะ  ปิดท้ายด้วยการแชร์ </a:t>
          </a:r>
          <a:r>
            <a:rPr lang="en-US" dirty="0" smtClean="0">
              <a:solidFill>
                <a:srgbClr val="FF0000"/>
              </a:solidFill>
            </a:rPr>
            <a:t>Location </a:t>
          </a:r>
          <a:r>
            <a:rPr lang="th-TH" dirty="0" smtClean="0">
              <a:solidFill>
                <a:srgbClr val="FF0000"/>
              </a:solidFill>
            </a:rPr>
            <a:t>แทนที่จะพิมพ์ว่าอยู่ที่ไหน กดแชร์ </a:t>
          </a:r>
          <a:r>
            <a:rPr lang="en-US" dirty="0" smtClean="0">
              <a:solidFill>
                <a:srgbClr val="FF0000"/>
              </a:solidFill>
            </a:rPr>
            <a:t>Location </a:t>
          </a:r>
          <a:r>
            <a:rPr lang="th-TH" dirty="0" smtClean="0">
              <a:solidFill>
                <a:srgbClr val="FF0000"/>
              </a:solidFill>
            </a:rPr>
            <a:t>ให้เพื่อนได้รับรู้กันไปเลย เรียกได้ว่า ฟีเจอร์นี้ เริ่มทัดเทียมคู่แข่งอย่าง </a:t>
          </a:r>
          <a:r>
            <a:rPr lang="en-US" dirty="0" smtClean="0">
              <a:solidFill>
                <a:srgbClr val="FF0000"/>
              </a:solidFill>
            </a:rPr>
            <a:t>LINE </a:t>
          </a:r>
          <a:r>
            <a:rPr lang="th-TH" dirty="0" smtClean="0">
              <a:solidFill>
                <a:srgbClr val="FF0000"/>
              </a:solidFill>
            </a:rPr>
            <a:t>บ้างแล้ว</a:t>
          </a:r>
          <a:endParaRPr lang="en-US" dirty="0">
            <a:solidFill>
              <a:srgbClr val="FF0000"/>
            </a:solidFill>
          </a:endParaRPr>
        </a:p>
      </dgm:t>
    </dgm:pt>
    <dgm:pt modelId="{562989F8-42AF-4C01-94B2-08E7C3048536}" type="parTrans" cxnId="{09ED502E-5E67-4BCF-AAA6-5821E67BB2D2}">
      <dgm:prSet/>
      <dgm:spPr/>
      <dgm:t>
        <a:bodyPr/>
        <a:lstStyle/>
        <a:p>
          <a:endParaRPr lang="th-TH">
            <a:solidFill>
              <a:srgbClr val="FF0000"/>
            </a:solidFill>
          </a:endParaRPr>
        </a:p>
      </dgm:t>
    </dgm:pt>
    <dgm:pt modelId="{36078985-7BDF-43D3-AA6C-CDA6F923112E}" type="sibTrans" cxnId="{09ED502E-5E67-4BCF-AAA6-5821E67BB2D2}">
      <dgm:prSet/>
      <dgm:spPr/>
      <dgm:t>
        <a:bodyPr/>
        <a:lstStyle/>
        <a:p>
          <a:endParaRPr lang="th-TH">
            <a:solidFill>
              <a:srgbClr val="FF0000"/>
            </a:solidFill>
          </a:endParaRPr>
        </a:p>
      </dgm:t>
    </dgm:pt>
    <dgm:pt modelId="{09D32E39-57F3-420B-8E17-3F253E3B725B}" type="pres">
      <dgm:prSet presAssocID="{BEA40C7C-1993-48DD-9289-C4ABDF3DB79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B2483D1-FBE2-4D53-A016-F7174D75AEC3}" type="pres">
      <dgm:prSet presAssocID="{30FF4780-5205-4BC7-A753-98BD113D61B5}" presName="circle1" presStyleLbl="node1" presStyleIdx="0" presStyleCnt="2"/>
      <dgm:spPr/>
      <dgm:t>
        <a:bodyPr/>
        <a:lstStyle/>
        <a:p>
          <a:endParaRPr lang="th-TH"/>
        </a:p>
      </dgm:t>
    </dgm:pt>
    <dgm:pt modelId="{E310C76A-3054-40FB-BFD7-933CB730CD1F}" type="pres">
      <dgm:prSet presAssocID="{30FF4780-5205-4BC7-A753-98BD113D61B5}" presName="space" presStyleCnt="0"/>
      <dgm:spPr/>
      <dgm:t>
        <a:bodyPr/>
        <a:lstStyle/>
        <a:p>
          <a:endParaRPr lang="th-TH"/>
        </a:p>
      </dgm:t>
    </dgm:pt>
    <dgm:pt modelId="{6C0D5BE3-AEBA-447E-8B0A-A74124A7B762}" type="pres">
      <dgm:prSet presAssocID="{30FF4780-5205-4BC7-A753-98BD113D61B5}" presName="rect1" presStyleLbl="alignAcc1" presStyleIdx="0" presStyleCnt="2"/>
      <dgm:spPr/>
      <dgm:t>
        <a:bodyPr/>
        <a:lstStyle/>
        <a:p>
          <a:endParaRPr lang="th-TH"/>
        </a:p>
      </dgm:t>
    </dgm:pt>
    <dgm:pt modelId="{D3DB709A-EAA9-4484-9364-8CCECCB3D342}" type="pres">
      <dgm:prSet presAssocID="{27B3932E-F272-4B5A-91BB-277BB993F6CF}" presName="vertSpace2" presStyleLbl="node1" presStyleIdx="0" presStyleCnt="2"/>
      <dgm:spPr/>
      <dgm:t>
        <a:bodyPr/>
        <a:lstStyle/>
        <a:p>
          <a:endParaRPr lang="th-TH"/>
        </a:p>
      </dgm:t>
    </dgm:pt>
    <dgm:pt modelId="{941DE4DE-DF44-4521-B3A6-A8938F74937D}" type="pres">
      <dgm:prSet presAssocID="{27B3932E-F272-4B5A-91BB-277BB993F6CF}" presName="circle2" presStyleLbl="node1" presStyleIdx="1" presStyleCnt="2"/>
      <dgm:spPr/>
      <dgm:t>
        <a:bodyPr/>
        <a:lstStyle/>
        <a:p>
          <a:endParaRPr lang="th-TH"/>
        </a:p>
      </dgm:t>
    </dgm:pt>
    <dgm:pt modelId="{8E53D9FB-7FF8-4EC8-BB27-F81268E16C01}" type="pres">
      <dgm:prSet presAssocID="{27B3932E-F272-4B5A-91BB-277BB993F6CF}" presName="rect2" presStyleLbl="alignAcc1" presStyleIdx="1" presStyleCnt="2" custScaleY="161015"/>
      <dgm:spPr/>
      <dgm:t>
        <a:bodyPr/>
        <a:lstStyle/>
        <a:p>
          <a:endParaRPr lang="th-TH"/>
        </a:p>
      </dgm:t>
    </dgm:pt>
    <dgm:pt modelId="{1888BE5A-1025-4FFB-9256-28F8D85A3401}" type="pres">
      <dgm:prSet presAssocID="{30FF4780-5205-4BC7-A753-98BD113D61B5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898D0F8-8FED-4157-852F-ED050E0A7BFB}" type="pres">
      <dgm:prSet presAssocID="{27B3932E-F272-4B5A-91BB-277BB993F6CF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492F219-8062-4500-A9E1-02314783FC57}" type="presOf" srcId="{30FF4780-5205-4BC7-A753-98BD113D61B5}" destId="{1888BE5A-1025-4FFB-9256-28F8D85A3401}" srcOrd="1" destOrd="0" presId="urn:microsoft.com/office/officeart/2005/8/layout/target3"/>
    <dgm:cxn modelId="{09ED502E-5E67-4BCF-AAA6-5821E67BB2D2}" srcId="{BEA40C7C-1993-48DD-9289-C4ABDF3DB796}" destId="{27B3932E-F272-4B5A-91BB-277BB993F6CF}" srcOrd="1" destOrd="0" parTransId="{562989F8-42AF-4C01-94B2-08E7C3048536}" sibTransId="{36078985-7BDF-43D3-AA6C-CDA6F923112E}"/>
    <dgm:cxn modelId="{74DF06F1-454C-4F33-8249-0D70529B6435}" type="presOf" srcId="{BEA40C7C-1993-48DD-9289-C4ABDF3DB796}" destId="{09D32E39-57F3-420B-8E17-3F253E3B725B}" srcOrd="0" destOrd="0" presId="urn:microsoft.com/office/officeart/2005/8/layout/target3"/>
    <dgm:cxn modelId="{F7668355-71CC-4E79-829B-B280164B674F}" type="presOf" srcId="{27B3932E-F272-4B5A-91BB-277BB993F6CF}" destId="{9898D0F8-8FED-4157-852F-ED050E0A7BFB}" srcOrd="1" destOrd="0" presId="urn:microsoft.com/office/officeart/2005/8/layout/target3"/>
    <dgm:cxn modelId="{0C44092C-FE95-4062-9E60-0B1552E74F87}" srcId="{BEA40C7C-1993-48DD-9289-C4ABDF3DB796}" destId="{30FF4780-5205-4BC7-A753-98BD113D61B5}" srcOrd="0" destOrd="0" parTransId="{2FDAD53C-09D1-4B9F-B40D-E69407B71AF7}" sibTransId="{55A7DE6F-1C56-47A9-A671-45166ECF227D}"/>
    <dgm:cxn modelId="{F1F0FA8E-91D5-43AB-BD84-5AFBD0783E02}" type="presOf" srcId="{30FF4780-5205-4BC7-A753-98BD113D61B5}" destId="{6C0D5BE3-AEBA-447E-8B0A-A74124A7B762}" srcOrd="0" destOrd="0" presId="urn:microsoft.com/office/officeart/2005/8/layout/target3"/>
    <dgm:cxn modelId="{6B60000B-9BDF-44FB-A1FB-38C225F4EB92}" type="presOf" srcId="{27B3932E-F272-4B5A-91BB-277BB993F6CF}" destId="{8E53D9FB-7FF8-4EC8-BB27-F81268E16C01}" srcOrd="0" destOrd="0" presId="urn:microsoft.com/office/officeart/2005/8/layout/target3"/>
    <dgm:cxn modelId="{6F0B117C-5C97-4C8A-9FFE-271E61584C9B}" type="presParOf" srcId="{09D32E39-57F3-420B-8E17-3F253E3B725B}" destId="{AB2483D1-FBE2-4D53-A016-F7174D75AEC3}" srcOrd="0" destOrd="0" presId="urn:microsoft.com/office/officeart/2005/8/layout/target3"/>
    <dgm:cxn modelId="{796F0C65-58B5-491A-9F75-1B1DF06BAD0A}" type="presParOf" srcId="{09D32E39-57F3-420B-8E17-3F253E3B725B}" destId="{E310C76A-3054-40FB-BFD7-933CB730CD1F}" srcOrd="1" destOrd="0" presId="urn:microsoft.com/office/officeart/2005/8/layout/target3"/>
    <dgm:cxn modelId="{7344F3F1-B500-4F4B-BF20-BA4AEF2B7F6A}" type="presParOf" srcId="{09D32E39-57F3-420B-8E17-3F253E3B725B}" destId="{6C0D5BE3-AEBA-447E-8B0A-A74124A7B762}" srcOrd="2" destOrd="0" presId="urn:microsoft.com/office/officeart/2005/8/layout/target3"/>
    <dgm:cxn modelId="{7CB1B788-3AD4-4CEC-B574-B3FD05814BAC}" type="presParOf" srcId="{09D32E39-57F3-420B-8E17-3F253E3B725B}" destId="{D3DB709A-EAA9-4484-9364-8CCECCB3D342}" srcOrd="3" destOrd="0" presId="urn:microsoft.com/office/officeart/2005/8/layout/target3"/>
    <dgm:cxn modelId="{D0A0DB28-DD2E-42F6-BF98-87972AD46F17}" type="presParOf" srcId="{09D32E39-57F3-420B-8E17-3F253E3B725B}" destId="{941DE4DE-DF44-4521-B3A6-A8938F74937D}" srcOrd="4" destOrd="0" presId="urn:microsoft.com/office/officeart/2005/8/layout/target3"/>
    <dgm:cxn modelId="{6F7B5497-4375-4A0E-AF69-8A0F26193F2D}" type="presParOf" srcId="{09D32E39-57F3-420B-8E17-3F253E3B725B}" destId="{8E53D9FB-7FF8-4EC8-BB27-F81268E16C01}" srcOrd="5" destOrd="0" presId="urn:microsoft.com/office/officeart/2005/8/layout/target3"/>
    <dgm:cxn modelId="{5177EC1E-B55B-41FB-B11E-BBD452876413}" type="presParOf" srcId="{09D32E39-57F3-420B-8E17-3F253E3B725B}" destId="{1888BE5A-1025-4FFB-9256-28F8D85A3401}" srcOrd="6" destOrd="0" presId="urn:microsoft.com/office/officeart/2005/8/layout/target3"/>
    <dgm:cxn modelId="{DADD2DE8-25BE-410D-A60F-03380BBC4F5B}" type="presParOf" srcId="{09D32E39-57F3-420B-8E17-3F253E3B725B}" destId="{9898D0F8-8FED-4157-852F-ED050E0A7BFB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463AFC7-1E61-4968-8829-D35AD5916F9E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7CAC046B-A401-4A73-BD12-356931FF4CFB}">
      <dgm:prSet/>
      <dgm:spPr/>
      <dgm:t>
        <a:bodyPr/>
        <a:lstStyle/>
        <a:p>
          <a:pPr algn="ctr" rtl="0"/>
          <a:r>
            <a:rPr lang="en-US" b="1" u="sng" dirty="0" smtClean="0"/>
            <a:t>Design</a:t>
          </a:r>
          <a:endParaRPr lang="en-US" dirty="0" smtClean="0"/>
        </a:p>
        <a:p>
          <a:pPr algn="l"/>
          <a:r>
            <a:rPr lang="th-TH" dirty="0" smtClean="0"/>
            <a:t>การแจ้งเตือน หรือ </a:t>
          </a:r>
          <a:r>
            <a:rPr lang="en-US" dirty="0" smtClean="0"/>
            <a:t>Notification </a:t>
          </a:r>
          <a:r>
            <a:rPr lang="th-TH" dirty="0" smtClean="0"/>
            <a:t>ค่ะ ปกติแล้ว เวลามีข้อความแจ้งเตือนเข้ามา ผู้ใช้สามารถคลิกแล้วเข้าสู่</a:t>
          </a:r>
          <a:r>
            <a:rPr lang="th-TH" dirty="0" err="1" smtClean="0"/>
            <a:t>แอพ</a:t>
          </a:r>
          <a:r>
            <a:rPr lang="th-TH" dirty="0" smtClean="0"/>
            <a:t>ฯ นั้นได้ทันที แต่บน</a:t>
          </a:r>
          <a:r>
            <a:rPr lang="en-US" dirty="0" smtClean="0"/>
            <a:t> </a:t>
          </a:r>
          <a:r>
            <a:rPr lang="en-US" dirty="0" err="1" smtClean="0"/>
            <a:t>iOS</a:t>
          </a:r>
          <a:r>
            <a:rPr lang="en-US" dirty="0" smtClean="0"/>
            <a:t> 8 </a:t>
          </a:r>
          <a:r>
            <a:rPr lang="th-TH" dirty="0" smtClean="0"/>
            <a:t>เราสามารถตอบกลับจากหน้าจอเด้งนั้นได้เลย ยกตัวอย่างเช่น เพื่อนทัก </a:t>
          </a:r>
          <a:r>
            <a:rPr lang="en-US" dirty="0" smtClean="0"/>
            <a:t>Messages </a:t>
          </a:r>
          <a:r>
            <a:rPr lang="th-TH" dirty="0" smtClean="0"/>
            <a:t>มา แค่ลากลงเพื่อเปิดกล่องข้อความ พิมพ์ แล้วส่ง โดยที่ผู้ใช้ไม่จำเป็นต้องเข้าตัว</a:t>
          </a:r>
          <a:r>
            <a:rPr lang="th-TH" dirty="0" err="1" smtClean="0"/>
            <a:t>แอพ</a:t>
          </a:r>
          <a:r>
            <a:rPr lang="th-TH" dirty="0" smtClean="0"/>
            <a:t>ฯ เลยนั่นเอง นอกจากข้อความธรรมดาๆ แล้ว การแจ้งเตือนปฏิทินนัดหมาย</a:t>
          </a:r>
          <a:r>
            <a:rPr lang="en-US" dirty="0" smtClean="0"/>
            <a:t>, </a:t>
          </a:r>
          <a:r>
            <a:rPr lang="th-TH" dirty="0" smtClean="0"/>
            <a:t>อี</a:t>
          </a:r>
          <a:r>
            <a:rPr lang="th-TH" dirty="0" err="1" smtClean="0"/>
            <a:t>เมล</a:t>
          </a:r>
          <a:r>
            <a:rPr lang="th-TH" dirty="0" smtClean="0"/>
            <a:t> รวมไปถึง </a:t>
          </a:r>
          <a:r>
            <a:rPr lang="en-US" dirty="0" err="1" smtClean="0"/>
            <a:t>Facebook</a:t>
          </a:r>
          <a:r>
            <a:rPr lang="en-US" dirty="0" smtClean="0"/>
            <a:t> </a:t>
          </a:r>
          <a:r>
            <a:rPr lang="th-TH" dirty="0" smtClean="0"/>
            <a:t>ก็สามารถตอบได้เลยทันที รวดเร็วทันใจค่ะ</a:t>
          </a:r>
          <a:endParaRPr lang="th-TH" b="0" dirty="0"/>
        </a:p>
      </dgm:t>
    </dgm:pt>
    <dgm:pt modelId="{A5832AA1-FD7C-4719-9E3A-F4DCE5C8EA79}" type="parTrans" cxnId="{637B6C64-9AC7-4BC1-AF61-7E044E680D8C}">
      <dgm:prSet/>
      <dgm:spPr/>
      <dgm:t>
        <a:bodyPr/>
        <a:lstStyle/>
        <a:p>
          <a:endParaRPr lang="th-TH"/>
        </a:p>
      </dgm:t>
    </dgm:pt>
    <dgm:pt modelId="{A7CF2E27-E889-4D6C-B918-2147513BEDE2}" type="sibTrans" cxnId="{637B6C64-9AC7-4BC1-AF61-7E044E680D8C}">
      <dgm:prSet/>
      <dgm:spPr/>
      <dgm:t>
        <a:bodyPr/>
        <a:lstStyle/>
        <a:p>
          <a:endParaRPr lang="th-TH"/>
        </a:p>
      </dgm:t>
    </dgm:pt>
    <dgm:pt modelId="{3666EECE-F2BD-40FE-A4A4-6955FE6C7E68}" type="pres">
      <dgm:prSet presAssocID="{B463AFC7-1E61-4968-8829-D35AD5916F9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C2B66B93-DEEC-4199-98AC-F6CE57860C41}" type="pres">
      <dgm:prSet presAssocID="{B463AFC7-1E61-4968-8829-D35AD5916F9E}" presName="fgShape" presStyleLbl="fgShp" presStyleIdx="0" presStyleCnt="1"/>
      <dgm:spPr/>
    </dgm:pt>
    <dgm:pt modelId="{231F022C-6904-4F1A-BDB3-D39E0C21BB69}" type="pres">
      <dgm:prSet presAssocID="{B463AFC7-1E61-4968-8829-D35AD5916F9E}" presName="linComp" presStyleCnt="0"/>
      <dgm:spPr/>
    </dgm:pt>
    <dgm:pt modelId="{07BFB2B5-BC2A-4DCE-971E-6DC3271CB88F}" type="pres">
      <dgm:prSet presAssocID="{7CAC046B-A401-4A73-BD12-356931FF4CFB}" presName="compNode" presStyleCnt="0"/>
      <dgm:spPr/>
    </dgm:pt>
    <dgm:pt modelId="{31ECDC2A-9CF4-44EA-9A33-8F714CFDBD8B}" type="pres">
      <dgm:prSet presAssocID="{7CAC046B-A401-4A73-BD12-356931FF4CFB}" presName="bkgdShape" presStyleLbl="node1" presStyleIdx="0" presStyleCnt="1"/>
      <dgm:spPr/>
      <dgm:t>
        <a:bodyPr/>
        <a:lstStyle/>
        <a:p>
          <a:endParaRPr lang="th-TH"/>
        </a:p>
      </dgm:t>
    </dgm:pt>
    <dgm:pt modelId="{A8E92599-CBEB-4F78-8CB2-DC541BBCD89D}" type="pres">
      <dgm:prSet presAssocID="{7CAC046B-A401-4A73-BD12-356931FF4CFB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46DDBBF-72ED-47DA-B55C-82D11B409C9A}" type="pres">
      <dgm:prSet presAssocID="{7CAC046B-A401-4A73-BD12-356931FF4CFB}" presName="invisiNode" presStyleLbl="node1" presStyleIdx="0" presStyleCnt="1"/>
      <dgm:spPr/>
    </dgm:pt>
    <dgm:pt modelId="{18B77AB6-7871-4366-AB0E-A12E7EDA821A}" type="pres">
      <dgm:prSet presAssocID="{7CAC046B-A401-4A73-BD12-356931FF4CFB}" presName="imagNode" presStyleLbl="fgImgPlace1" presStyleIdx="0" presStyleCnt="1" custScaleX="204586" custScaleY="11247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h-TH"/>
        </a:p>
      </dgm:t>
    </dgm:pt>
  </dgm:ptLst>
  <dgm:cxnLst>
    <dgm:cxn modelId="{698153CA-1EFB-48C7-87C2-20CA1F5E4D7E}" type="presOf" srcId="{7CAC046B-A401-4A73-BD12-356931FF4CFB}" destId="{A8E92599-CBEB-4F78-8CB2-DC541BBCD89D}" srcOrd="1" destOrd="0" presId="urn:microsoft.com/office/officeart/2005/8/layout/hList7#1"/>
    <dgm:cxn modelId="{637B6C64-9AC7-4BC1-AF61-7E044E680D8C}" srcId="{B463AFC7-1E61-4968-8829-D35AD5916F9E}" destId="{7CAC046B-A401-4A73-BD12-356931FF4CFB}" srcOrd="0" destOrd="0" parTransId="{A5832AA1-FD7C-4719-9E3A-F4DCE5C8EA79}" sibTransId="{A7CF2E27-E889-4D6C-B918-2147513BEDE2}"/>
    <dgm:cxn modelId="{DE33FCB2-6254-4D31-B6A7-A63C9B69AC4A}" type="presOf" srcId="{B463AFC7-1E61-4968-8829-D35AD5916F9E}" destId="{3666EECE-F2BD-40FE-A4A4-6955FE6C7E68}" srcOrd="0" destOrd="0" presId="urn:microsoft.com/office/officeart/2005/8/layout/hList7#1"/>
    <dgm:cxn modelId="{6C64F672-78A9-4829-BD79-50541F7EF2BB}" type="presOf" srcId="{7CAC046B-A401-4A73-BD12-356931FF4CFB}" destId="{31ECDC2A-9CF4-44EA-9A33-8F714CFDBD8B}" srcOrd="0" destOrd="0" presId="urn:microsoft.com/office/officeart/2005/8/layout/hList7#1"/>
    <dgm:cxn modelId="{312EA41A-3C67-4579-8CB6-FC06CA18E7D5}" type="presParOf" srcId="{3666EECE-F2BD-40FE-A4A4-6955FE6C7E68}" destId="{C2B66B93-DEEC-4199-98AC-F6CE57860C41}" srcOrd="0" destOrd="0" presId="urn:microsoft.com/office/officeart/2005/8/layout/hList7#1"/>
    <dgm:cxn modelId="{69306314-87FB-4FCD-93AE-E6C215BF51D0}" type="presParOf" srcId="{3666EECE-F2BD-40FE-A4A4-6955FE6C7E68}" destId="{231F022C-6904-4F1A-BDB3-D39E0C21BB69}" srcOrd="1" destOrd="0" presId="urn:microsoft.com/office/officeart/2005/8/layout/hList7#1"/>
    <dgm:cxn modelId="{CBEF0FEE-287D-4595-8CB5-6AE2B1741C5A}" type="presParOf" srcId="{231F022C-6904-4F1A-BDB3-D39E0C21BB69}" destId="{07BFB2B5-BC2A-4DCE-971E-6DC3271CB88F}" srcOrd="0" destOrd="0" presId="urn:microsoft.com/office/officeart/2005/8/layout/hList7#1"/>
    <dgm:cxn modelId="{88429F5C-D917-447D-B1D8-D4AA41EB21FF}" type="presParOf" srcId="{07BFB2B5-BC2A-4DCE-971E-6DC3271CB88F}" destId="{31ECDC2A-9CF4-44EA-9A33-8F714CFDBD8B}" srcOrd="0" destOrd="0" presId="urn:microsoft.com/office/officeart/2005/8/layout/hList7#1"/>
    <dgm:cxn modelId="{A2ACCBD4-54DB-450C-8682-9D27455FC1F9}" type="presParOf" srcId="{07BFB2B5-BC2A-4DCE-971E-6DC3271CB88F}" destId="{A8E92599-CBEB-4F78-8CB2-DC541BBCD89D}" srcOrd="1" destOrd="0" presId="urn:microsoft.com/office/officeart/2005/8/layout/hList7#1"/>
    <dgm:cxn modelId="{F5FA3D94-2CA5-4E4C-ADA9-595D8776250D}" type="presParOf" srcId="{07BFB2B5-BC2A-4DCE-971E-6DC3271CB88F}" destId="{046DDBBF-72ED-47DA-B55C-82D11B409C9A}" srcOrd="2" destOrd="0" presId="urn:microsoft.com/office/officeart/2005/8/layout/hList7#1"/>
    <dgm:cxn modelId="{66B4EF3A-6691-418A-9732-C6762EA5C387}" type="presParOf" srcId="{07BFB2B5-BC2A-4DCE-971E-6DC3271CB88F}" destId="{18B77AB6-7871-4366-AB0E-A12E7EDA821A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40A5A5-05F1-49A0-9733-66B309DB7894}" type="doc">
      <dgm:prSet loTypeId="urn:microsoft.com/office/officeart/2005/8/layout/vList2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25123A8A-F41F-46FD-9859-90754CF32949}">
      <dgm:prSet/>
      <dgm:spPr/>
      <dgm:t>
        <a:bodyPr/>
        <a:lstStyle/>
        <a:p>
          <a:pPr rtl="0"/>
          <a:r>
            <a:rPr lang="en-US" b="1" u="sng" dirty="0" smtClean="0"/>
            <a:t>Design</a:t>
          </a:r>
          <a:endParaRPr lang="en-US" dirty="0" smtClean="0"/>
        </a:p>
        <a:p>
          <a:r>
            <a:rPr lang="th-TH" dirty="0" smtClean="0"/>
            <a:t>ปกติแล้ว การกดปุ่ม </a:t>
          </a:r>
          <a:r>
            <a:rPr lang="en-US" dirty="0" smtClean="0"/>
            <a:t>Home 2 </a:t>
          </a:r>
          <a:r>
            <a:rPr lang="th-TH" dirty="0" smtClean="0"/>
            <a:t>ครั้ง จะเป็นการเข้าสู่เมนู </a:t>
          </a:r>
          <a:r>
            <a:rPr lang="en-US" dirty="0" smtClean="0"/>
            <a:t>Multitasking </a:t>
          </a:r>
          <a:r>
            <a:rPr lang="th-TH" dirty="0" smtClean="0"/>
            <a:t>แต่บน </a:t>
          </a:r>
          <a:r>
            <a:rPr lang="en-US" dirty="0" err="1" smtClean="0"/>
            <a:t>iOS</a:t>
          </a:r>
          <a:r>
            <a:rPr lang="en-US" dirty="0" smtClean="0"/>
            <a:t> 8 </a:t>
          </a:r>
          <a:r>
            <a:rPr lang="th-TH" dirty="0" smtClean="0"/>
            <a:t>นี้ </a:t>
          </a:r>
          <a:r>
            <a:rPr lang="en-US" dirty="0" smtClean="0"/>
            <a:t>Multitasking </a:t>
          </a:r>
          <a:r>
            <a:rPr lang="th-TH" dirty="0" smtClean="0"/>
            <a:t>ไม่ได้อยู่โดดเดี่ยวอีกต่อไปคะ เพราะได้มีการเพิ่ม รายชื่อผู้ติดต่อ ทั้งแบบ </a:t>
          </a:r>
          <a:r>
            <a:rPr lang="en-US" dirty="0" err="1" smtClean="0"/>
            <a:t>Favourite</a:t>
          </a:r>
          <a:r>
            <a:rPr lang="en-US" dirty="0" smtClean="0"/>
            <a:t> </a:t>
          </a:r>
          <a:r>
            <a:rPr lang="th-TH" dirty="0" smtClean="0"/>
            <a:t>และผู้ติดต่อล่าสุด เพิ่มเข้ามา ซึ่งสามารถกดโทร</a:t>
          </a:r>
          <a:r>
            <a:rPr lang="en-US" dirty="0" smtClean="0"/>
            <a:t>, </a:t>
          </a:r>
          <a:r>
            <a:rPr lang="th-TH" dirty="0" smtClean="0"/>
            <a:t>ส่งข้อความ หรือเริ่มใช้ </a:t>
          </a:r>
          <a:r>
            <a:rPr lang="en-US" dirty="0" err="1" smtClean="0"/>
            <a:t>FaceTime</a:t>
          </a:r>
          <a:r>
            <a:rPr lang="en-US" dirty="0" smtClean="0"/>
            <a:t> </a:t>
          </a:r>
          <a:r>
            <a:rPr lang="th-TH" dirty="0" smtClean="0"/>
            <a:t>ได้เลยจากที่นี่</a:t>
          </a:r>
          <a:r>
            <a:rPr lang="en-US" b="0" dirty="0" smtClean="0">
              <a:latin typeface="Angsana New" pitchFamily="18" charset="-34"/>
              <a:cs typeface="Angsana New" pitchFamily="18" charset="-34"/>
            </a:rPr>
            <a:t/>
          </a:r>
          <a:br>
            <a:rPr lang="en-US" b="0" dirty="0" smtClean="0">
              <a:latin typeface="Angsana New" pitchFamily="18" charset="-34"/>
              <a:cs typeface="Angsana New" pitchFamily="18" charset="-34"/>
            </a:rPr>
          </a:br>
          <a:endParaRPr lang="th-TH" b="0" dirty="0">
            <a:latin typeface="Angsana New" pitchFamily="18" charset="-34"/>
            <a:cs typeface="Angsana New" pitchFamily="18" charset="-34"/>
          </a:endParaRPr>
        </a:p>
      </dgm:t>
    </dgm:pt>
    <dgm:pt modelId="{EE08B2AB-CEBC-43D1-A39F-825BFDF27AD5}" type="parTrans" cxnId="{E40FA632-7F2C-45A3-9850-D253B65DD77E}">
      <dgm:prSet/>
      <dgm:spPr/>
      <dgm:t>
        <a:bodyPr/>
        <a:lstStyle/>
        <a:p>
          <a:endParaRPr lang="th-TH"/>
        </a:p>
      </dgm:t>
    </dgm:pt>
    <dgm:pt modelId="{A40A0CFB-794C-40B9-8F7B-8DFCA7CBA58A}" type="sibTrans" cxnId="{E40FA632-7F2C-45A3-9850-D253B65DD77E}">
      <dgm:prSet/>
      <dgm:spPr/>
      <dgm:t>
        <a:bodyPr/>
        <a:lstStyle/>
        <a:p>
          <a:endParaRPr lang="th-TH"/>
        </a:p>
      </dgm:t>
    </dgm:pt>
    <dgm:pt modelId="{1621D720-4B00-448E-9B77-CA730FC75991}" type="pres">
      <dgm:prSet presAssocID="{C640A5A5-05F1-49A0-9733-66B309DB78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AA72040-4387-436F-BE56-6672A53F0DAD}" type="pres">
      <dgm:prSet presAssocID="{25123A8A-F41F-46FD-9859-90754CF32949}" presName="parentText" presStyleLbl="node1" presStyleIdx="0" presStyleCnt="1" custLinFactNeighborX="7396" custLinFactNeighborY="1102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E51D159-E1F2-4A93-9171-B173BE3AC50E}" type="presOf" srcId="{25123A8A-F41F-46FD-9859-90754CF32949}" destId="{1AA72040-4387-436F-BE56-6672A53F0DAD}" srcOrd="0" destOrd="0" presId="urn:microsoft.com/office/officeart/2005/8/layout/vList2"/>
    <dgm:cxn modelId="{E40FA632-7F2C-45A3-9850-D253B65DD77E}" srcId="{C640A5A5-05F1-49A0-9733-66B309DB7894}" destId="{25123A8A-F41F-46FD-9859-90754CF32949}" srcOrd="0" destOrd="0" parTransId="{EE08B2AB-CEBC-43D1-A39F-825BFDF27AD5}" sibTransId="{A40A0CFB-794C-40B9-8F7B-8DFCA7CBA58A}"/>
    <dgm:cxn modelId="{1BD8C6F6-CDC8-48DC-82A5-8CEFB321253B}" type="presOf" srcId="{C640A5A5-05F1-49A0-9733-66B309DB7894}" destId="{1621D720-4B00-448E-9B77-CA730FC75991}" srcOrd="0" destOrd="0" presId="urn:microsoft.com/office/officeart/2005/8/layout/vList2"/>
    <dgm:cxn modelId="{16EC7BE3-DC81-4E46-993F-A10741E353E3}" type="presParOf" srcId="{1621D720-4B00-448E-9B77-CA730FC75991}" destId="{1AA72040-4387-436F-BE56-6672A53F0DA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1FD4E-413D-4943-9F6D-43A3B7BD5C87}">
      <dsp:nvSpPr>
        <dsp:cNvPr id="0" name=""/>
        <dsp:cNvSpPr/>
      </dsp:nvSpPr>
      <dsp:spPr>
        <a:xfrm>
          <a:off x="0" y="0"/>
          <a:ext cx="1470025" cy="1470025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429BF0-B6CD-41F7-A48D-950EF059F35D}">
      <dsp:nvSpPr>
        <dsp:cNvPr id="0" name=""/>
        <dsp:cNvSpPr/>
      </dsp:nvSpPr>
      <dsp:spPr>
        <a:xfrm>
          <a:off x="735012" y="0"/>
          <a:ext cx="7037387" cy="1470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b="1" kern="1200" dirty="0" err="1" smtClean="0">
              <a:solidFill>
                <a:srgbClr val="0070C0"/>
              </a:solidFill>
            </a:rPr>
            <a:t>ios</a:t>
          </a:r>
          <a:r>
            <a:rPr lang="en-US" sz="6100" b="1" kern="1200" dirty="0" smtClean="0">
              <a:solidFill>
                <a:srgbClr val="0070C0"/>
              </a:solidFill>
            </a:rPr>
            <a:t> 8 </a:t>
          </a:r>
          <a:r>
            <a:rPr lang="th-TH" sz="6100" b="1" kern="1200" dirty="0" smtClean="0">
              <a:solidFill>
                <a:srgbClr val="0070C0"/>
              </a:solidFill>
            </a:rPr>
            <a:t>มีอะไรใหม่บ้าง</a:t>
          </a:r>
          <a:r>
            <a:rPr lang="en-US" sz="6100" b="1" kern="1200" dirty="0" smtClean="0">
              <a:solidFill>
                <a:srgbClr val="0070C0"/>
              </a:solidFill>
            </a:rPr>
            <a:t>?</a:t>
          </a:r>
          <a:endParaRPr lang="th-TH" sz="6100" b="1" kern="1200" dirty="0">
            <a:solidFill>
              <a:srgbClr val="0070C0"/>
            </a:solidFill>
          </a:endParaRPr>
        </a:p>
      </dsp:txBody>
      <dsp:txXfrm>
        <a:off x="735012" y="0"/>
        <a:ext cx="7037387" cy="147002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4B42E-78B2-46A0-BD2E-8FE5135CB5B2}">
      <dsp:nvSpPr>
        <dsp:cNvPr id="0" name=""/>
        <dsp:cNvSpPr/>
      </dsp:nvSpPr>
      <dsp:spPr>
        <a:xfrm>
          <a:off x="0" y="140021"/>
          <a:ext cx="8305800" cy="5077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- </a:t>
          </a:r>
          <a:r>
            <a:rPr lang="en-US" sz="3100" kern="1200" dirty="0" err="1" smtClean="0"/>
            <a:t>iPhone</a:t>
          </a:r>
          <a:r>
            <a:rPr lang="en-US" sz="3100" kern="1200" dirty="0" smtClean="0"/>
            <a:t> 4S</a:t>
          </a:r>
          <a:br>
            <a:rPr lang="en-US" sz="3100" kern="1200" dirty="0" smtClean="0"/>
          </a:br>
          <a:r>
            <a:rPr lang="en-US" sz="3100" kern="1200" dirty="0" smtClean="0"/>
            <a:t>- </a:t>
          </a:r>
          <a:r>
            <a:rPr lang="en-US" sz="3100" kern="1200" dirty="0" err="1" smtClean="0"/>
            <a:t>iPhone</a:t>
          </a:r>
          <a:r>
            <a:rPr lang="en-US" sz="3100" kern="1200" dirty="0" smtClean="0"/>
            <a:t> 5</a:t>
          </a:r>
          <a:br>
            <a:rPr lang="en-US" sz="3100" kern="1200" dirty="0" smtClean="0"/>
          </a:br>
          <a:r>
            <a:rPr lang="en-US" sz="3100" kern="1200" dirty="0" smtClean="0"/>
            <a:t>- </a:t>
          </a:r>
          <a:r>
            <a:rPr lang="en-US" sz="3100" kern="1200" dirty="0" err="1" smtClean="0"/>
            <a:t>iPhone</a:t>
          </a:r>
          <a:r>
            <a:rPr lang="en-US" sz="3100" kern="1200" dirty="0" smtClean="0"/>
            <a:t> 5c</a:t>
          </a:r>
          <a:br>
            <a:rPr lang="en-US" sz="3100" kern="1200" dirty="0" smtClean="0"/>
          </a:br>
          <a:r>
            <a:rPr lang="en-US" sz="3100" kern="1200" dirty="0" smtClean="0"/>
            <a:t>- </a:t>
          </a:r>
          <a:r>
            <a:rPr lang="en-US" sz="3100" kern="1200" dirty="0" err="1" smtClean="0"/>
            <a:t>iPhone</a:t>
          </a:r>
          <a:r>
            <a:rPr lang="en-US" sz="3100" kern="1200" dirty="0" smtClean="0"/>
            <a:t> 5s</a:t>
          </a:r>
          <a:br>
            <a:rPr lang="en-US" sz="3100" kern="1200" dirty="0" smtClean="0"/>
          </a:br>
          <a:r>
            <a:rPr lang="en-US" sz="3100" kern="1200" dirty="0" smtClean="0"/>
            <a:t>- iPod touch (5th gen)</a:t>
          </a:r>
          <a:br>
            <a:rPr lang="en-US" sz="3100" kern="1200" dirty="0" smtClean="0"/>
          </a:br>
          <a:r>
            <a:rPr lang="en-US" sz="3100" kern="1200" dirty="0" smtClean="0"/>
            <a:t>- </a:t>
          </a:r>
          <a:r>
            <a:rPr lang="en-US" sz="3100" kern="1200" dirty="0" err="1" smtClean="0"/>
            <a:t>iPad</a:t>
          </a:r>
          <a:r>
            <a:rPr lang="en-US" sz="3100" kern="1200" dirty="0" smtClean="0"/>
            <a:t> 2</a:t>
          </a:r>
          <a:br>
            <a:rPr lang="en-US" sz="3100" kern="1200" dirty="0" smtClean="0"/>
          </a:br>
          <a:r>
            <a:rPr lang="en-US" sz="3100" kern="1200" dirty="0" smtClean="0"/>
            <a:t>- </a:t>
          </a:r>
          <a:r>
            <a:rPr lang="en-US" sz="3100" kern="1200" dirty="0" err="1" smtClean="0"/>
            <a:t>iPad</a:t>
          </a:r>
          <a:r>
            <a:rPr lang="en-US" sz="3100" kern="1200" dirty="0" smtClean="0"/>
            <a:t> with Retina display (</a:t>
          </a:r>
          <a:r>
            <a:rPr lang="en-US" sz="3100" kern="1200" dirty="0" err="1" smtClean="0"/>
            <a:t>iPad</a:t>
          </a:r>
          <a:r>
            <a:rPr lang="en-US" sz="3100" kern="1200" dirty="0" smtClean="0"/>
            <a:t> 3/4)</a:t>
          </a:r>
          <a:br>
            <a:rPr lang="en-US" sz="3100" kern="1200" dirty="0" smtClean="0"/>
          </a:br>
          <a:r>
            <a:rPr lang="en-US" sz="3100" kern="1200" dirty="0" smtClean="0"/>
            <a:t>- </a:t>
          </a:r>
          <a:r>
            <a:rPr lang="en-US" sz="3100" kern="1200" dirty="0" err="1" smtClean="0"/>
            <a:t>iPad</a:t>
          </a:r>
          <a:r>
            <a:rPr lang="en-US" sz="3100" kern="1200" dirty="0" smtClean="0"/>
            <a:t> Air</a:t>
          </a:r>
          <a:br>
            <a:rPr lang="en-US" sz="3100" kern="1200" dirty="0" smtClean="0"/>
          </a:br>
          <a:r>
            <a:rPr lang="en-US" sz="3100" kern="1200" dirty="0" smtClean="0"/>
            <a:t>- </a:t>
          </a:r>
          <a:r>
            <a:rPr lang="en-US" sz="3100" kern="1200" dirty="0" err="1" smtClean="0"/>
            <a:t>iPad</a:t>
          </a:r>
          <a:r>
            <a:rPr lang="en-US" sz="3100" kern="1200" dirty="0" smtClean="0"/>
            <a:t> mini</a:t>
          </a:r>
          <a:br>
            <a:rPr lang="en-US" sz="3100" kern="1200" dirty="0" smtClean="0"/>
          </a:br>
          <a:r>
            <a:rPr lang="en-US" sz="3100" kern="1200" dirty="0" smtClean="0"/>
            <a:t>- </a:t>
          </a:r>
          <a:r>
            <a:rPr lang="en-US" sz="3100" kern="1200" dirty="0" err="1" smtClean="0"/>
            <a:t>iPad</a:t>
          </a:r>
          <a:r>
            <a:rPr lang="en-US" sz="3100" kern="1200" dirty="0" smtClean="0"/>
            <a:t> mini with Retina display (</a:t>
          </a:r>
          <a:r>
            <a:rPr lang="en-US" sz="3100" kern="1200" dirty="0" err="1" smtClean="0"/>
            <a:t>iPad</a:t>
          </a:r>
          <a:r>
            <a:rPr lang="en-US" sz="3100" kern="1200" dirty="0" smtClean="0"/>
            <a:t> mini 2)</a:t>
          </a:r>
          <a:endParaRPr lang="en-US" sz="3100" kern="1200" dirty="0"/>
        </a:p>
      </dsp:txBody>
      <dsp:txXfrm>
        <a:off x="247878" y="387899"/>
        <a:ext cx="7810044" cy="45820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4ED56-0F73-41DF-87D3-B6C13DDB5771}">
      <dsp:nvSpPr>
        <dsp:cNvPr id="0" name=""/>
        <dsp:cNvSpPr/>
      </dsp:nvSpPr>
      <dsp:spPr>
        <a:xfrm>
          <a:off x="0" y="72458"/>
          <a:ext cx="6143635" cy="61436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700" b="1" kern="1200" dirty="0" smtClean="0"/>
            <a:t>ก่อนที่จะทำการอัพเดท  ควร</a:t>
          </a:r>
          <a:r>
            <a:rPr lang="en-US" sz="2700" b="1" kern="1200" dirty="0" smtClean="0"/>
            <a:t> backup </a:t>
          </a:r>
          <a:r>
            <a:rPr lang="th-TH" sz="2700" b="1" kern="1200" dirty="0" smtClean="0"/>
            <a:t>ข้อมูล เพื่อป้องกันข้อมูลสูญหาย ซึ่งปกติแล้ว การอัพเดท </a:t>
          </a:r>
          <a:r>
            <a:rPr lang="en-US" sz="2700" b="1" kern="1200" dirty="0" smtClean="0"/>
            <a:t>OS </a:t>
          </a:r>
          <a:r>
            <a:rPr lang="th-TH" sz="2700" b="1" kern="1200" dirty="0" smtClean="0"/>
            <a:t>ข้อมูลที่อยู่ในตัวเครื่อง จะไม่หาย แต่ในบางครั้งถ้าหากอัพเดทแล้ว เกิดโชคร้าย มี </a:t>
          </a:r>
          <a:r>
            <a:rPr lang="en-US" sz="2700" b="1" kern="1200" dirty="0" smtClean="0"/>
            <a:t>error </a:t>
          </a:r>
          <a:r>
            <a:rPr lang="th-TH" sz="2700" b="1" kern="1200" dirty="0" smtClean="0"/>
            <a:t>ขึ้นมา ข้อมูลทั้งหมดในตัวเครื่อง อาจจะสูญหายได้ เพื่อเป็นการป้องกันไว้ก่อน เราควรทำการ </a:t>
          </a:r>
          <a:r>
            <a:rPr lang="en-US" sz="2700" b="1" kern="1200" dirty="0" smtClean="0"/>
            <a:t>backup </a:t>
          </a:r>
          <a:r>
            <a:rPr lang="th-TH" sz="2700" b="1" kern="1200" dirty="0" smtClean="0"/>
            <a:t>ข้อมูลทุกครั้ง ก่อนทำการอัพเดทนะคะ</a:t>
          </a:r>
          <a:endParaRPr lang="en-US" sz="2700" b="1" kern="1200" dirty="0"/>
        </a:p>
      </dsp:txBody>
      <dsp:txXfrm>
        <a:off x="899715" y="972173"/>
        <a:ext cx="4344205" cy="43442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1DF53-85E6-432F-8AEE-06C17829E005}">
      <dsp:nvSpPr>
        <dsp:cNvPr id="0" name=""/>
        <dsp:cNvSpPr/>
      </dsp:nvSpPr>
      <dsp:spPr>
        <a:xfrm>
          <a:off x="0" y="0"/>
          <a:ext cx="7929618" cy="6072230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0" u="sng" kern="1200" cap="none" spc="0" dirty="0" smtClean="0">
              <a:ln w="50800"/>
              <a:effectLst/>
            </a:rPr>
            <a:t>1. วิธีการ </a:t>
          </a:r>
          <a:r>
            <a:rPr lang="en-US" sz="2400" b="0" u="sng" kern="1200" cap="none" spc="0" dirty="0" smtClean="0">
              <a:ln w="50800"/>
              <a:effectLst/>
            </a:rPr>
            <a:t>backup </a:t>
          </a:r>
          <a:r>
            <a:rPr lang="th-TH" sz="2400" b="0" u="sng" kern="1200" cap="none" spc="0" dirty="0" smtClean="0">
              <a:ln w="50800"/>
              <a:effectLst/>
            </a:rPr>
            <a:t>ข้อมูลผ่าน </a:t>
          </a:r>
          <a:r>
            <a:rPr lang="en-US" sz="2400" b="0" u="sng" kern="1200" cap="none" spc="0" dirty="0" err="1" smtClean="0">
              <a:ln w="50800"/>
              <a:effectLst/>
            </a:rPr>
            <a:t>iCloud</a:t>
          </a:r>
          <a:endParaRPr lang="en-US" sz="2400" b="0" kern="1200" cap="none" spc="0" dirty="0" smtClean="0">
            <a:ln w="50800"/>
            <a:effectLst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0" kern="1200" cap="none" spc="0" dirty="0" smtClean="0">
              <a:ln w="50800"/>
              <a:effectLst/>
            </a:rPr>
            <a:t>วิธีการนี้ สะดวกค่ะ เพียงแค่เข้าไปที่ </a:t>
          </a:r>
          <a:r>
            <a:rPr lang="en-US" sz="2400" b="0" kern="1200" cap="none" spc="0" dirty="0" smtClean="0">
              <a:ln w="50800"/>
              <a:effectLst/>
            </a:rPr>
            <a:t>Settings &gt; </a:t>
          </a:r>
          <a:r>
            <a:rPr lang="en-US" sz="2400" b="0" kern="1200" cap="none" spc="0" dirty="0" err="1" smtClean="0">
              <a:ln w="50800"/>
              <a:effectLst/>
            </a:rPr>
            <a:t>iCloud</a:t>
          </a:r>
          <a:r>
            <a:rPr lang="en-US" sz="2400" b="0" kern="1200" cap="none" spc="0" dirty="0" smtClean="0">
              <a:ln w="50800"/>
              <a:effectLst/>
            </a:rPr>
            <a:t> &gt; Storage &amp; Backup &gt; </a:t>
          </a:r>
          <a:r>
            <a:rPr lang="en-US" sz="2400" b="0" kern="1200" cap="none" spc="0" dirty="0" err="1" smtClean="0">
              <a:ln w="50800"/>
              <a:effectLst/>
            </a:rPr>
            <a:t>iCloud</a:t>
          </a:r>
          <a:r>
            <a:rPr lang="en-US" sz="2400" b="0" kern="1200" cap="none" spc="0" dirty="0" smtClean="0">
              <a:ln w="50800"/>
              <a:effectLst/>
            </a:rPr>
            <a:t> Backup </a:t>
          </a:r>
          <a:r>
            <a:rPr lang="th-TH" sz="2400" b="0" kern="1200" cap="none" spc="0" dirty="0" smtClean="0">
              <a:ln w="50800"/>
              <a:effectLst/>
            </a:rPr>
            <a:t>เลือกเปิดใช้งานคะ จากนั้น ให้คลิก </a:t>
          </a:r>
          <a:r>
            <a:rPr lang="en-US" sz="2400" b="0" kern="1200" cap="none" spc="0" dirty="0" smtClean="0">
              <a:ln w="50800"/>
              <a:effectLst/>
            </a:rPr>
            <a:t>Backup Now </a:t>
          </a:r>
          <a:r>
            <a:rPr lang="th-TH" sz="2400" b="0" kern="1200" cap="none" spc="0" dirty="0" smtClean="0">
              <a:ln w="50800"/>
              <a:effectLst/>
            </a:rPr>
            <a:t>แล้วรอจนกว่าตัวเครื่องจะทำการ </a:t>
          </a:r>
          <a:r>
            <a:rPr lang="en-US" sz="2400" b="0" kern="1200" cap="none" spc="0" dirty="0" smtClean="0">
              <a:ln w="50800"/>
              <a:effectLst/>
            </a:rPr>
            <a:t>backup </a:t>
          </a:r>
          <a:r>
            <a:rPr lang="th-TH" sz="2400" b="0" kern="1200" cap="none" spc="0" dirty="0" smtClean="0">
              <a:ln w="50800"/>
              <a:effectLst/>
            </a:rPr>
            <a:t>เสร็จ แค่นี้ก็เรียบร้อยคะ</a:t>
          </a:r>
          <a:endParaRPr lang="en-US" sz="2400" b="0" kern="1200" cap="none" spc="0" dirty="0" smtClean="0">
            <a:ln w="50800"/>
            <a:effectLst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0" kern="1200" cap="none" spc="0" dirty="0" smtClean="0">
              <a:ln w="50800"/>
              <a:effectLst/>
            </a:rPr>
            <a:t>อย่างไรก็ดี วิธีการ </a:t>
          </a:r>
          <a:r>
            <a:rPr lang="en-US" sz="2400" b="0" kern="1200" cap="none" spc="0" dirty="0" smtClean="0">
              <a:ln w="50800"/>
              <a:effectLst/>
            </a:rPr>
            <a:t>Backup </a:t>
          </a:r>
          <a:r>
            <a:rPr lang="th-TH" sz="2400" b="0" kern="1200" cap="none" spc="0" dirty="0" smtClean="0">
              <a:ln w="50800"/>
              <a:effectLst/>
            </a:rPr>
            <a:t>ด้วย </a:t>
          </a:r>
          <a:r>
            <a:rPr lang="en-US" sz="2400" b="0" kern="1200" cap="none" spc="0" dirty="0" err="1" smtClean="0">
              <a:ln w="50800"/>
              <a:effectLst/>
            </a:rPr>
            <a:t>iCloud</a:t>
          </a:r>
          <a:r>
            <a:rPr lang="en-US" sz="2400" b="0" kern="1200" cap="none" spc="0" dirty="0" smtClean="0">
              <a:ln w="50800"/>
              <a:effectLst/>
            </a:rPr>
            <a:t> </a:t>
          </a:r>
          <a:r>
            <a:rPr lang="th-TH" sz="2400" b="0" kern="1200" cap="none" spc="0" dirty="0" smtClean="0">
              <a:ln w="50800"/>
              <a:effectLst/>
            </a:rPr>
            <a:t>เหมาะสำหรับผู้ที่มีข้อมูลในตัวเครื่องไม่เยอะ เนื่องจากจำเป็นต้องเชื่อมต่อกับ</a:t>
          </a:r>
          <a:r>
            <a:rPr lang="en-US" sz="2400" b="0" kern="1200" cap="none" spc="0" dirty="0" smtClean="0">
              <a:ln w="50800"/>
              <a:effectLst/>
            </a:rPr>
            <a:t> Wi-Fi </a:t>
          </a:r>
          <a:r>
            <a:rPr lang="th-TH" sz="2400" b="0" kern="1200" cap="none" spc="0" dirty="0" smtClean="0">
              <a:ln w="50800"/>
              <a:effectLst/>
            </a:rPr>
            <a:t>นั่นเอง อีกอย่างก็คือ พื้นที่ฟรีบน </a:t>
          </a:r>
          <a:r>
            <a:rPr lang="en-US" sz="2400" b="0" kern="1200" cap="none" spc="0" dirty="0" err="1" smtClean="0">
              <a:ln w="50800"/>
              <a:effectLst/>
            </a:rPr>
            <a:t>iCloud</a:t>
          </a:r>
          <a:r>
            <a:rPr lang="en-US" sz="2400" b="0" kern="1200" cap="none" spc="0" dirty="0" smtClean="0">
              <a:ln w="50800"/>
              <a:effectLst/>
            </a:rPr>
            <a:t> </a:t>
          </a:r>
          <a:r>
            <a:rPr lang="th-TH" sz="2400" b="0" kern="1200" cap="none" spc="0" dirty="0" smtClean="0">
              <a:ln w="50800"/>
              <a:effectLst/>
            </a:rPr>
            <a:t>มีจำกัดแค่ </a:t>
          </a:r>
          <a:r>
            <a:rPr lang="en-US" sz="2400" b="0" kern="1200" cap="none" spc="0" dirty="0" smtClean="0">
              <a:ln w="50800"/>
              <a:effectLst/>
            </a:rPr>
            <a:t>5 GB </a:t>
          </a:r>
          <a:r>
            <a:rPr lang="th-TH" sz="2400" b="0" kern="1200" cap="none" spc="0" dirty="0" smtClean="0">
              <a:ln w="50800"/>
              <a:effectLst/>
            </a:rPr>
            <a:t>ฉะนั้น ผู้ใช้ที่มีข้อมูลมากกว่านี้ ไม่เหมาะที่จะใช้วิธีนี้ค่ะ</a:t>
          </a:r>
          <a:endParaRPr lang="en-US" sz="2400" b="0" kern="1200" cap="none" spc="0" dirty="0" smtClean="0">
            <a:ln w="50800"/>
            <a:effectLst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100" b="0" u="sng" kern="1200" cap="none" spc="0" dirty="0" smtClean="0">
            <a:ln w="50800"/>
            <a:effectLst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0" u="sng" kern="1200" cap="none" spc="0" dirty="0" smtClean="0">
              <a:ln w="50800"/>
              <a:effectLst/>
            </a:rPr>
            <a:t>2. วิธีการ </a:t>
          </a:r>
          <a:r>
            <a:rPr lang="en-US" sz="2400" b="0" u="sng" kern="1200" cap="none" spc="0" dirty="0" smtClean="0">
              <a:ln w="50800"/>
              <a:effectLst/>
            </a:rPr>
            <a:t>backup </a:t>
          </a:r>
          <a:r>
            <a:rPr lang="th-TH" sz="2400" b="0" u="sng" kern="1200" cap="none" spc="0" dirty="0" smtClean="0">
              <a:ln w="50800"/>
              <a:effectLst/>
            </a:rPr>
            <a:t>ข้อมูลผ่าน </a:t>
          </a:r>
          <a:r>
            <a:rPr lang="en-US" sz="2400" b="0" u="sng" kern="1200" cap="none" spc="0" dirty="0" smtClean="0">
              <a:ln w="50800"/>
              <a:effectLst/>
            </a:rPr>
            <a:t>iTunes</a:t>
          </a:r>
          <a:endParaRPr lang="en-US" sz="2400" b="0" kern="1200" cap="none" spc="0" dirty="0" smtClean="0">
            <a:ln w="50800"/>
            <a:effectLst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0" kern="1200" cap="none" spc="0" dirty="0" smtClean="0">
              <a:ln w="50800"/>
              <a:effectLst/>
            </a:rPr>
            <a:t>วิธีการนี้ ก็สามารถทำได้ง่ายอีกเช่นกันคะ ด้วยการเชื่อมต่อ </a:t>
          </a:r>
          <a:r>
            <a:rPr lang="en-US" sz="2400" b="0" kern="1200" cap="none" spc="0" dirty="0" err="1" smtClean="0">
              <a:ln w="50800"/>
              <a:effectLst/>
            </a:rPr>
            <a:t>iPhone</a:t>
          </a:r>
          <a:r>
            <a:rPr lang="en-US" sz="2400" b="0" kern="1200" cap="none" spc="0" dirty="0" smtClean="0">
              <a:ln w="50800"/>
              <a:effectLst/>
            </a:rPr>
            <a:t> </a:t>
          </a:r>
          <a:r>
            <a:rPr lang="th-TH" sz="2400" b="0" kern="1200" cap="none" spc="0" dirty="0" smtClean="0">
              <a:ln w="50800"/>
              <a:effectLst/>
            </a:rPr>
            <a:t>หรือ </a:t>
          </a:r>
          <a:r>
            <a:rPr lang="en-US" sz="2400" b="0" kern="1200" cap="none" spc="0" dirty="0" err="1" smtClean="0">
              <a:ln w="50800"/>
              <a:effectLst/>
            </a:rPr>
            <a:t>iPad</a:t>
          </a:r>
          <a:r>
            <a:rPr lang="en-US" sz="2400" b="0" kern="1200" cap="none" spc="0" dirty="0" smtClean="0">
              <a:ln w="50800"/>
              <a:effectLst/>
            </a:rPr>
            <a:t> </a:t>
          </a:r>
          <a:r>
            <a:rPr lang="th-TH" sz="2400" b="0" kern="1200" cap="none" spc="0" dirty="0" smtClean="0">
              <a:ln w="50800"/>
              <a:effectLst/>
            </a:rPr>
            <a:t>เข้ากับคอมพิวเตอร์ เปิด </a:t>
          </a:r>
          <a:r>
            <a:rPr lang="en-US" sz="2400" b="0" kern="1200" cap="none" spc="0" dirty="0" smtClean="0">
              <a:ln w="50800"/>
              <a:effectLst/>
            </a:rPr>
            <a:t>iTunes </a:t>
          </a:r>
          <a:r>
            <a:rPr lang="th-TH" sz="2400" b="0" kern="1200" cap="none" spc="0" dirty="0" smtClean="0">
              <a:ln w="50800"/>
              <a:effectLst/>
            </a:rPr>
            <a:t>ขึ้นมา แล้วเลือก </a:t>
          </a:r>
          <a:r>
            <a:rPr lang="en-US" sz="2400" b="0" kern="1200" cap="none" spc="0" dirty="0" smtClean="0">
              <a:ln w="50800"/>
              <a:effectLst/>
            </a:rPr>
            <a:t>Back Up Now </a:t>
          </a:r>
          <a:r>
            <a:rPr lang="th-TH" sz="2400" b="0" kern="1200" cap="none" spc="0" dirty="0" smtClean="0">
              <a:ln w="50800"/>
              <a:effectLst/>
            </a:rPr>
            <a:t>จากนั้นก็รอจนกว่าจะ</a:t>
          </a:r>
          <a:r>
            <a:rPr lang="en-US" sz="2400" b="0" kern="1200" cap="none" spc="0" dirty="0" smtClean="0">
              <a:ln w="50800"/>
              <a:effectLst/>
            </a:rPr>
            <a:t> Backup </a:t>
          </a:r>
          <a:r>
            <a:rPr lang="th-TH" sz="2400" b="0" kern="1200" cap="none" spc="0" dirty="0" smtClean="0">
              <a:ln w="50800"/>
              <a:effectLst/>
            </a:rPr>
            <a:t>เสร็จ ก็เรียบร้อยคะ</a:t>
          </a:r>
          <a:r>
            <a:rPr lang="en-US" sz="2400" b="0" kern="1200" cap="none" spc="0" dirty="0" smtClean="0">
              <a:ln w="50800"/>
              <a:effectLst/>
              <a:latin typeface="Angsana New" pitchFamily="18" charset="-34"/>
              <a:cs typeface="Angsana New" pitchFamily="18" charset="-34"/>
            </a:rPr>
            <a:t/>
          </a:r>
          <a:br>
            <a:rPr lang="en-US" sz="2400" b="0" kern="1200" cap="none" spc="0" dirty="0" smtClean="0">
              <a:ln w="50800"/>
              <a:effectLst/>
              <a:latin typeface="Angsana New" pitchFamily="18" charset="-34"/>
              <a:cs typeface="Angsana New" pitchFamily="18" charset="-34"/>
            </a:rPr>
          </a:br>
          <a:endParaRPr lang="th-TH" sz="2400" b="0" kern="1200" cap="none" spc="0" dirty="0">
            <a:ln w="50800"/>
            <a:effectLst/>
            <a:latin typeface="Angsana New" pitchFamily="18" charset="-34"/>
            <a:cs typeface="Angsana New" pitchFamily="18" charset="-34"/>
          </a:endParaRPr>
        </a:p>
      </dsp:txBody>
      <dsp:txXfrm>
        <a:off x="177850" y="177850"/>
        <a:ext cx="7573918" cy="57165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25739-1BE5-4B07-86EE-6503D6B02348}">
      <dsp:nvSpPr>
        <dsp:cNvPr id="0" name=""/>
        <dsp:cNvSpPr/>
      </dsp:nvSpPr>
      <dsp:spPr>
        <a:xfrm>
          <a:off x="357207" y="0"/>
          <a:ext cx="6000792" cy="6000792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3C0B5CF-DF63-4079-BE41-266BC9D0A483}">
      <dsp:nvSpPr>
        <dsp:cNvPr id="0" name=""/>
        <dsp:cNvSpPr/>
      </dsp:nvSpPr>
      <dsp:spPr>
        <a:xfrm>
          <a:off x="6100763" y="571505"/>
          <a:ext cx="3900514" cy="2133094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extrusionH="57150" contourW="25400" prstMaterial="matte">
            <a:bevelT w="25400" h="55880" prst="coolSlant"/>
            <a:contourClr>
              <a:schemeClr val="accent2">
                <a:tint val="20000"/>
              </a:schemeClr>
            </a:contourClr>
          </a:sp3d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4400" b="1" u="sng" kern="1200" cap="none" spc="0" dirty="0" err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iOS</a:t>
          </a:r>
          <a:r>
            <a:rPr lang="en-US" sz="4400" b="1" u="sng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 8 </a:t>
          </a:r>
          <a:r>
            <a:rPr lang="th-TH" sz="4400" b="1" u="sng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มีอะไรใหม่</a:t>
          </a:r>
          <a:endParaRPr lang="en-US" sz="4400" b="1" kern="1200" cap="none" spc="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300" b="1" kern="1200" cap="none" spc="0" dirty="0">
            <a:ln w="31550" cmpd="sng">
              <a:prstDash val="solid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41275" dist="12700" dir="12000000" algn="tl" rotWithShape="0">
                <a:srgbClr val="000000">
                  <a:alpha val="40000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6204892" y="675634"/>
        <a:ext cx="3692256" cy="1924836"/>
      </dsp:txXfrm>
    </dsp:sp>
    <dsp:sp modelId="{89183E28-D45D-47E2-A095-3DA36BD31774}">
      <dsp:nvSpPr>
        <dsp:cNvPr id="0" name=""/>
        <dsp:cNvSpPr/>
      </dsp:nvSpPr>
      <dsp:spPr>
        <a:xfrm>
          <a:off x="6100763" y="3214710"/>
          <a:ext cx="3900514" cy="2133094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Photos, Messages, Design, </a:t>
          </a:r>
          <a:r>
            <a:rPr lang="en-US" sz="2300" kern="1200" dirty="0" err="1" smtClean="0"/>
            <a:t>QuickType</a:t>
          </a:r>
          <a:r>
            <a:rPr lang="en-US" sz="2300" kern="1200" dirty="0" smtClean="0"/>
            <a:t>, Family Sharing, </a:t>
          </a:r>
          <a:r>
            <a:rPr lang="en-US" sz="2300" kern="1200" dirty="0" err="1" smtClean="0"/>
            <a:t>iCloud</a:t>
          </a:r>
          <a:r>
            <a:rPr lang="en-US" sz="2300" kern="1200" dirty="0" smtClean="0"/>
            <a:t> Drive, Health, Continuity, Spotlight, Developer </a:t>
          </a:r>
          <a:r>
            <a:rPr lang="th-TH" sz="2300" kern="1200" dirty="0" smtClean="0"/>
            <a:t>และ </a:t>
          </a:r>
          <a:r>
            <a:rPr lang="en-US" sz="2300" kern="1200" dirty="0" smtClean="0"/>
            <a:t>Enterprise</a:t>
          </a:r>
          <a:endParaRPr lang="th-TH" sz="2300" kern="1200" dirty="0"/>
        </a:p>
      </dsp:txBody>
      <dsp:txXfrm>
        <a:off x="6204892" y="3318839"/>
        <a:ext cx="3692256" cy="19248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9A79A-0EE3-4182-9C79-A005AF641288}">
      <dsp:nvSpPr>
        <dsp:cNvPr id="0" name=""/>
        <dsp:cNvSpPr/>
      </dsp:nvSpPr>
      <dsp:spPr>
        <a:xfrm>
          <a:off x="571534" y="0"/>
          <a:ext cx="8015316" cy="692948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F08046-660B-4552-B56A-EEA335FD6817}">
      <dsp:nvSpPr>
        <dsp:cNvPr id="0" name=""/>
        <dsp:cNvSpPr/>
      </dsp:nvSpPr>
      <dsp:spPr>
        <a:xfrm>
          <a:off x="0" y="1071547"/>
          <a:ext cx="9429784" cy="2771794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  <a:sp3d extrusionH="50600"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ysClr val="windowText" lastClr="000000"/>
              </a:solidFill>
            </a:rPr>
            <a:t>Photos</a:t>
          </a:r>
          <a:endParaRPr lang="en-US" sz="1800" kern="1200" dirty="0" smtClean="0">
            <a:solidFill>
              <a:sysClr val="windowText" lastClr="0000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ysClr val="windowText" lastClr="0000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 smtClean="0">
              <a:solidFill>
                <a:sysClr val="windowText" lastClr="000000"/>
              </a:solidFill>
            </a:rPr>
            <a:t>สำหรับ </a:t>
          </a:r>
          <a:r>
            <a:rPr lang="en-US" sz="1800" b="1" kern="1200" dirty="0" smtClean="0">
              <a:solidFill>
                <a:sysClr val="windowText" lastClr="000000"/>
              </a:solidFill>
            </a:rPr>
            <a:t>Photos</a:t>
          </a:r>
          <a:r>
            <a:rPr lang="en-US" sz="1800" kern="1200" dirty="0" smtClean="0">
              <a:solidFill>
                <a:sysClr val="windowText" lastClr="000000"/>
              </a:solidFill>
            </a:rPr>
            <a:t> </a:t>
          </a:r>
          <a:r>
            <a:rPr lang="th-TH" sz="1800" kern="1200" dirty="0" smtClean="0">
              <a:solidFill>
                <a:sysClr val="windowText" lastClr="000000"/>
              </a:solidFill>
            </a:rPr>
            <a:t>หรือแหล่งรวมภาพถ่าย ภาพทุกภาพที่ถูกถ่าย ไม่ว่าเราจะถ่ายภาพด้วย </a:t>
          </a:r>
          <a:r>
            <a:rPr lang="en-US" sz="1800" kern="1200" dirty="0" err="1" smtClean="0">
              <a:solidFill>
                <a:sysClr val="windowText" lastClr="000000"/>
              </a:solidFill>
            </a:rPr>
            <a:t>iPhone</a:t>
          </a:r>
          <a:r>
            <a:rPr lang="en-US" sz="1800" kern="1200" dirty="0" smtClean="0">
              <a:solidFill>
                <a:sysClr val="windowText" lastClr="000000"/>
              </a:solidFill>
            </a:rPr>
            <a:t> </a:t>
          </a:r>
          <a:r>
            <a:rPr lang="th-TH" sz="1800" kern="1200" dirty="0" smtClean="0">
              <a:solidFill>
                <a:sysClr val="windowText" lastClr="000000"/>
              </a:solidFill>
            </a:rPr>
            <a:t>หรือ </a:t>
          </a:r>
          <a:r>
            <a:rPr lang="en-US" sz="1800" kern="1200" dirty="0" err="1" smtClean="0">
              <a:solidFill>
                <a:sysClr val="windowText" lastClr="000000"/>
              </a:solidFill>
            </a:rPr>
            <a:t>iPad</a:t>
          </a:r>
          <a:r>
            <a:rPr lang="en-US" sz="1800" kern="1200" dirty="0" smtClean="0">
              <a:solidFill>
                <a:sysClr val="windowText" lastClr="000000"/>
              </a:solidFill>
            </a:rPr>
            <a:t> </a:t>
          </a:r>
          <a:r>
            <a:rPr lang="th-TH" sz="1800" kern="1200" dirty="0" smtClean="0">
              <a:solidFill>
                <a:sysClr val="windowText" lastClr="000000"/>
              </a:solidFill>
            </a:rPr>
            <a:t>จะถูกบันทึกบนทุกอุปกรณ์ที่เรามี ผ่านทาง</a:t>
          </a:r>
          <a:r>
            <a:rPr lang="en-US" sz="1800" kern="1200" dirty="0" smtClean="0">
              <a:solidFill>
                <a:sysClr val="windowText" lastClr="000000"/>
              </a:solidFill>
            </a:rPr>
            <a:t> </a:t>
          </a:r>
          <a:r>
            <a:rPr lang="en-US" sz="1800" kern="1200" dirty="0" err="1" smtClean="0">
              <a:solidFill>
                <a:sysClr val="windowText" lastClr="000000"/>
              </a:solidFill>
            </a:rPr>
            <a:t>iCloud</a:t>
          </a:r>
          <a:r>
            <a:rPr lang="en-US" sz="1800" kern="1200" dirty="0" smtClean="0">
              <a:solidFill>
                <a:sysClr val="windowText" lastClr="000000"/>
              </a:solidFill>
            </a:rPr>
            <a:t> Photo Library </a:t>
          </a:r>
          <a:r>
            <a:rPr lang="th-TH" sz="1800" kern="1200" dirty="0" smtClean="0">
              <a:solidFill>
                <a:sysClr val="windowText" lastClr="000000"/>
              </a:solidFill>
            </a:rPr>
            <a:t>นั่นเอง นอกจากนี้ ยังสามารถค้นหาภาพที่ต้องการได้อีกด้วย</a:t>
          </a:r>
          <a:endParaRPr lang="en-US" sz="1800" kern="1200" dirty="0" smtClean="0">
            <a:solidFill>
              <a:sysClr val="windowText" lastClr="0000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ysClr val="windowText" lastClr="0000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 smtClean="0">
              <a:solidFill>
                <a:sysClr val="windowText" lastClr="000000"/>
              </a:solidFill>
            </a:rPr>
            <a:t>นอกจากนี้ </a:t>
          </a:r>
          <a:r>
            <a:rPr lang="en-US" sz="1800" kern="1200" dirty="0" smtClean="0">
              <a:solidFill>
                <a:sysClr val="windowText" lastClr="000000"/>
              </a:solidFill>
            </a:rPr>
            <a:t>Photos </a:t>
          </a:r>
          <a:r>
            <a:rPr lang="th-TH" sz="1800" kern="1200" dirty="0" smtClean="0">
              <a:solidFill>
                <a:sysClr val="windowText" lastClr="000000"/>
              </a:solidFill>
            </a:rPr>
            <a:t>ยังมีเครื่องมือการแก้ไขภาพถ่ายแบบใหม่ ต่อให้ภาพที่ถ่ายออกมาไม่สวย แสงมืด หรือตำแหน่งของภาพไม่ถูกใจ สามารถนำมาปรับแต่งได้ใหม่ตามต้องการ นอกจากนี้ ยังเพิ่มระบบการปรับความสว่าง และ</a:t>
          </a:r>
          <a:r>
            <a:rPr lang="en-US" sz="1800" kern="1200" dirty="0" smtClean="0">
              <a:solidFill>
                <a:sysClr val="windowText" lastClr="000000"/>
              </a:solidFill>
            </a:rPr>
            <a:t> contrast </a:t>
          </a:r>
          <a:r>
            <a:rPr lang="th-TH" sz="1800" kern="1200" dirty="0" smtClean="0">
              <a:solidFill>
                <a:sysClr val="windowText" lastClr="000000"/>
              </a:solidFill>
            </a:rPr>
            <a:t>แบบที่ไม่ต้องพึ่ง</a:t>
          </a:r>
          <a:r>
            <a:rPr lang="th-TH" sz="1800" kern="1200" dirty="0" err="1" smtClean="0">
              <a:solidFill>
                <a:sysClr val="windowText" lastClr="000000"/>
              </a:solidFill>
            </a:rPr>
            <a:t>แอพ</a:t>
          </a:r>
          <a:r>
            <a:rPr lang="th-TH" sz="1800" kern="1200" dirty="0" smtClean="0">
              <a:solidFill>
                <a:sysClr val="windowText" lastClr="000000"/>
              </a:solidFill>
            </a:rPr>
            <a:t>ฯ แต่งภาพอื่นๆ อีกเลย รวมไปถึงการใส่ฟิลเตอร์ ก็มีให้เลือกมากมายกว่าเดิมค่ะ</a:t>
          </a:r>
          <a:endParaRPr lang="th-TH" sz="1800" b="0" kern="1200" dirty="0">
            <a:solidFill>
              <a:sysClr val="windowText" lastClr="000000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135308" y="1206855"/>
        <a:ext cx="9159168" cy="25011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483D1-FBE2-4D53-A016-F7174D75AEC3}">
      <dsp:nvSpPr>
        <dsp:cNvPr id="0" name=""/>
        <dsp:cNvSpPr/>
      </dsp:nvSpPr>
      <dsp:spPr>
        <a:xfrm>
          <a:off x="0" y="45756"/>
          <a:ext cx="5014947" cy="501494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0D5BE3-AEBA-447E-8B0A-A74124A7B762}">
      <dsp:nvSpPr>
        <dsp:cNvPr id="0" name=""/>
        <dsp:cNvSpPr/>
      </dsp:nvSpPr>
      <dsp:spPr>
        <a:xfrm>
          <a:off x="2507473" y="45756"/>
          <a:ext cx="5850772" cy="50149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u="sng" kern="1200" dirty="0" smtClean="0">
              <a:solidFill>
                <a:srgbClr val="FF0000"/>
              </a:solidFill>
            </a:rPr>
            <a:t>Messages</a:t>
          </a:r>
          <a:endParaRPr lang="en-US" sz="4400" kern="1200" dirty="0">
            <a:solidFill>
              <a:srgbClr val="FF0000"/>
            </a:solidFill>
          </a:endParaRPr>
        </a:p>
      </dsp:txBody>
      <dsp:txXfrm>
        <a:off x="2507473" y="45756"/>
        <a:ext cx="5850772" cy="2382100"/>
      </dsp:txXfrm>
    </dsp:sp>
    <dsp:sp modelId="{941DE4DE-DF44-4521-B3A6-A8938F74937D}">
      <dsp:nvSpPr>
        <dsp:cNvPr id="0" name=""/>
        <dsp:cNvSpPr/>
      </dsp:nvSpPr>
      <dsp:spPr>
        <a:xfrm>
          <a:off x="1316423" y="2427856"/>
          <a:ext cx="2382100" cy="23821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53D9FB-7FF8-4EC8-BB27-F81268E16C01}">
      <dsp:nvSpPr>
        <dsp:cNvPr id="0" name=""/>
        <dsp:cNvSpPr/>
      </dsp:nvSpPr>
      <dsp:spPr>
        <a:xfrm>
          <a:off x="2507473" y="1701137"/>
          <a:ext cx="5850772" cy="38355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FF0000"/>
              </a:solidFill>
            </a:rPr>
            <a:t>Messages </a:t>
          </a:r>
          <a:r>
            <a:rPr lang="th-TH" sz="2100" kern="1200" dirty="0" smtClean="0">
              <a:solidFill>
                <a:srgbClr val="FF0000"/>
              </a:solidFill>
            </a:rPr>
            <a:t>หรือระบบ </a:t>
          </a:r>
          <a:r>
            <a:rPr lang="en-US" sz="2100" kern="1200" dirty="0" err="1" smtClean="0">
              <a:solidFill>
                <a:srgbClr val="FF0000"/>
              </a:solidFill>
            </a:rPr>
            <a:t>iMessage</a:t>
          </a:r>
          <a:r>
            <a:rPr lang="en-US" sz="2100" kern="1200" dirty="0" smtClean="0">
              <a:solidFill>
                <a:srgbClr val="FF0000"/>
              </a:solidFill>
            </a:rPr>
            <a:t> </a:t>
          </a:r>
          <a:r>
            <a:rPr lang="th-TH" sz="2100" kern="1200" dirty="0" smtClean="0">
              <a:solidFill>
                <a:srgbClr val="FF0000"/>
              </a:solidFill>
            </a:rPr>
            <a:t>แบบเดิมๆ นั่นเองคะ โดยได้มีการเพิ่มฟีเจอร์ใหม่ สามารถอัดเสียงแล้วส่งเป็นคลิปเสียงได้แล้ว ส่วนผู้รับ ถ้าต้องการฟังเสียง ก็สามารถยก </a:t>
          </a:r>
          <a:r>
            <a:rPr lang="en-US" sz="2100" kern="1200" dirty="0" err="1" smtClean="0">
              <a:solidFill>
                <a:srgbClr val="FF0000"/>
              </a:solidFill>
            </a:rPr>
            <a:t>iPhone</a:t>
          </a:r>
          <a:r>
            <a:rPr lang="en-US" sz="2100" kern="1200" dirty="0" smtClean="0">
              <a:solidFill>
                <a:srgbClr val="FF0000"/>
              </a:solidFill>
            </a:rPr>
            <a:t> </a:t>
          </a:r>
          <a:r>
            <a:rPr lang="th-TH" sz="2100" kern="1200" dirty="0" smtClean="0">
              <a:solidFill>
                <a:srgbClr val="FF0000"/>
              </a:solidFill>
            </a:rPr>
            <a:t>ขึ้นฟังได้เลย ซึ่งนอกจากคลิปเสียง </a:t>
          </a:r>
          <a:r>
            <a:rPr lang="en-US" sz="2100" kern="1200" dirty="0" smtClean="0">
              <a:solidFill>
                <a:srgbClr val="FF0000"/>
              </a:solidFill>
            </a:rPr>
            <a:t>Messages </a:t>
          </a:r>
          <a:r>
            <a:rPr lang="th-TH" sz="2100" kern="1200" dirty="0" smtClean="0">
              <a:solidFill>
                <a:srgbClr val="FF0000"/>
              </a:solidFill>
            </a:rPr>
            <a:t>ยังสามารถส่งคลิปวีดีโอได้อีกด้วย เรียกได้ว่า เปลี่ยนจากการส่งข้อความแบบธรรมดาๆ ให้มีความหลากหลายมากกว่าเดิม  นอกจากนี้ </a:t>
          </a:r>
          <a:r>
            <a:rPr lang="en-US" sz="2100" kern="1200" dirty="0" smtClean="0">
              <a:solidFill>
                <a:srgbClr val="FF0000"/>
              </a:solidFill>
            </a:rPr>
            <a:t>Messages </a:t>
          </a:r>
          <a:r>
            <a:rPr lang="th-TH" sz="2100" kern="1200" dirty="0" smtClean="0">
              <a:solidFill>
                <a:srgbClr val="FF0000"/>
              </a:solidFill>
            </a:rPr>
            <a:t>ยังสามารถคุยแบบเป็นกลุ่มได้ด้วยเช่นกัน สามารถเพิ่มเพื่อน หรือลบเพื่อนที่ไม่ต้องการออกจากกรุ๊ป นอกจากนี้ ยังสามารถตั้งไม่ให้แจ้งเตือนตลอดเวลาได้ ด้วยการเปิดฟังก์ชัน </a:t>
          </a:r>
          <a:r>
            <a:rPr lang="en-US" sz="2100" kern="1200" dirty="0" smtClean="0">
              <a:solidFill>
                <a:srgbClr val="FF0000"/>
              </a:solidFill>
            </a:rPr>
            <a:t>Do Not Disturb </a:t>
          </a:r>
          <a:r>
            <a:rPr lang="th-TH" sz="2100" kern="1200" dirty="0" smtClean="0">
              <a:solidFill>
                <a:srgbClr val="FF0000"/>
              </a:solidFill>
            </a:rPr>
            <a:t>และสามารถเข้ามาอ่านเมื่อมีเวลาค่ะ  ปิดท้ายด้วยการแชร์ </a:t>
          </a:r>
          <a:r>
            <a:rPr lang="en-US" sz="2100" kern="1200" dirty="0" smtClean="0">
              <a:solidFill>
                <a:srgbClr val="FF0000"/>
              </a:solidFill>
            </a:rPr>
            <a:t>Location </a:t>
          </a:r>
          <a:r>
            <a:rPr lang="th-TH" sz="2100" kern="1200" dirty="0" smtClean="0">
              <a:solidFill>
                <a:srgbClr val="FF0000"/>
              </a:solidFill>
            </a:rPr>
            <a:t>แทนที่จะพิมพ์ว่าอยู่ที่ไหน กดแชร์ </a:t>
          </a:r>
          <a:r>
            <a:rPr lang="en-US" sz="2100" kern="1200" dirty="0" smtClean="0">
              <a:solidFill>
                <a:srgbClr val="FF0000"/>
              </a:solidFill>
            </a:rPr>
            <a:t>Location </a:t>
          </a:r>
          <a:r>
            <a:rPr lang="th-TH" sz="2100" kern="1200" dirty="0" smtClean="0">
              <a:solidFill>
                <a:srgbClr val="FF0000"/>
              </a:solidFill>
            </a:rPr>
            <a:t>ให้เพื่อนได้รับรู้กันไปเลย เรียกได้ว่า ฟีเจอร์นี้ เริ่มทัดเทียมคู่แข่งอย่าง </a:t>
          </a:r>
          <a:r>
            <a:rPr lang="en-US" sz="2100" kern="1200" dirty="0" smtClean="0">
              <a:solidFill>
                <a:srgbClr val="FF0000"/>
              </a:solidFill>
            </a:rPr>
            <a:t>LINE </a:t>
          </a:r>
          <a:r>
            <a:rPr lang="th-TH" sz="2100" kern="1200" dirty="0" smtClean="0">
              <a:solidFill>
                <a:srgbClr val="FF0000"/>
              </a:solidFill>
            </a:rPr>
            <a:t>บ้างแล้ว</a:t>
          </a:r>
          <a:endParaRPr lang="en-US" sz="2100" kern="1200" dirty="0">
            <a:solidFill>
              <a:srgbClr val="FF0000"/>
            </a:solidFill>
          </a:endParaRPr>
        </a:p>
      </dsp:txBody>
      <dsp:txXfrm>
        <a:off x="2507473" y="1701137"/>
        <a:ext cx="5850772" cy="38355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CDC2A-9CF4-44EA-9A33-8F714CFDBD8B}">
      <dsp:nvSpPr>
        <dsp:cNvPr id="0" name=""/>
        <dsp:cNvSpPr/>
      </dsp:nvSpPr>
      <dsp:spPr>
        <a:xfrm>
          <a:off x="0" y="0"/>
          <a:ext cx="8472518" cy="5725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/>
            <a:t>Design</a:t>
          </a:r>
          <a:endParaRPr lang="en-U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/>
            <a:t>การแจ้งเตือน หรือ </a:t>
          </a:r>
          <a:r>
            <a:rPr lang="en-US" sz="2000" kern="1200" dirty="0" smtClean="0"/>
            <a:t>Notification </a:t>
          </a:r>
          <a:r>
            <a:rPr lang="th-TH" sz="2000" kern="1200" dirty="0" smtClean="0"/>
            <a:t>ค่ะ ปกติแล้ว เวลามีข้อความแจ้งเตือนเข้ามา ผู้ใช้สามารถคลิกแล้วเข้าสู่</a:t>
          </a:r>
          <a:r>
            <a:rPr lang="th-TH" sz="2000" kern="1200" dirty="0" err="1" smtClean="0"/>
            <a:t>แอพ</a:t>
          </a:r>
          <a:r>
            <a:rPr lang="th-TH" sz="2000" kern="1200" dirty="0" smtClean="0"/>
            <a:t>ฯ นั้นได้ทันที แต่บน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iOS</a:t>
          </a:r>
          <a:r>
            <a:rPr lang="en-US" sz="2000" kern="1200" dirty="0" smtClean="0"/>
            <a:t> 8 </a:t>
          </a:r>
          <a:r>
            <a:rPr lang="th-TH" sz="2000" kern="1200" dirty="0" smtClean="0"/>
            <a:t>เราสามารถตอบกลับจากหน้าจอเด้งนั้นได้เลย ยกตัวอย่างเช่น เพื่อนทัก </a:t>
          </a:r>
          <a:r>
            <a:rPr lang="en-US" sz="2000" kern="1200" dirty="0" smtClean="0"/>
            <a:t>Messages </a:t>
          </a:r>
          <a:r>
            <a:rPr lang="th-TH" sz="2000" kern="1200" dirty="0" smtClean="0"/>
            <a:t>มา แค่ลากลงเพื่อเปิดกล่องข้อความ พิมพ์ แล้วส่ง โดยที่ผู้ใช้ไม่จำเป็นต้องเข้าตัว</a:t>
          </a:r>
          <a:r>
            <a:rPr lang="th-TH" sz="2000" kern="1200" dirty="0" err="1" smtClean="0"/>
            <a:t>แอพ</a:t>
          </a:r>
          <a:r>
            <a:rPr lang="th-TH" sz="2000" kern="1200" dirty="0" smtClean="0"/>
            <a:t>ฯ เลยนั่นเอง นอกจากข้อความธรรมดาๆ แล้ว การแจ้งเตือนปฏิทินนัดหมาย</a:t>
          </a:r>
          <a:r>
            <a:rPr lang="en-US" sz="2000" kern="1200" dirty="0" smtClean="0"/>
            <a:t>, </a:t>
          </a:r>
          <a:r>
            <a:rPr lang="th-TH" sz="2000" kern="1200" dirty="0" smtClean="0"/>
            <a:t>อี</a:t>
          </a:r>
          <a:r>
            <a:rPr lang="th-TH" sz="2000" kern="1200" dirty="0" err="1" smtClean="0"/>
            <a:t>เมล</a:t>
          </a:r>
          <a:r>
            <a:rPr lang="th-TH" sz="2000" kern="1200" dirty="0" smtClean="0"/>
            <a:t> รวมไปถึง </a:t>
          </a:r>
          <a:r>
            <a:rPr lang="en-US" sz="2000" kern="1200" dirty="0" err="1" smtClean="0"/>
            <a:t>Facebook</a:t>
          </a:r>
          <a:r>
            <a:rPr lang="en-US" sz="2000" kern="1200" dirty="0" smtClean="0"/>
            <a:t> </a:t>
          </a:r>
          <a:r>
            <a:rPr lang="th-TH" sz="2000" kern="1200" dirty="0" smtClean="0"/>
            <a:t>ก็สามารถตอบได้เลยทันที รวดเร็วทันใจค่ะ</a:t>
          </a:r>
          <a:endParaRPr lang="th-TH" sz="2000" b="0" kern="1200" dirty="0"/>
        </a:p>
      </dsp:txBody>
      <dsp:txXfrm>
        <a:off x="0" y="2290123"/>
        <a:ext cx="8472518" cy="2290123"/>
      </dsp:txXfrm>
    </dsp:sp>
    <dsp:sp modelId="{18B77AB6-7871-4366-AB0E-A12E7EDA821A}">
      <dsp:nvSpPr>
        <dsp:cNvPr id="0" name=""/>
        <dsp:cNvSpPr/>
      </dsp:nvSpPr>
      <dsp:spPr>
        <a:xfrm>
          <a:off x="2286014" y="224579"/>
          <a:ext cx="3900488" cy="21444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B66B93-DEEC-4199-98AC-F6CE57860C41}">
      <dsp:nvSpPr>
        <dsp:cNvPr id="0" name=""/>
        <dsp:cNvSpPr/>
      </dsp:nvSpPr>
      <dsp:spPr>
        <a:xfrm>
          <a:off x="338900" y="4580246"/>
          <a:ext cx="7794716" cy="85879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6AD-86DE-4FC9-8DFA-1D667377BAD6}" type="datetimeFigureOut">
              <a:rPr lang="th-TH" smtClean="0"/>
              <a:pPr/>
              <a:t>25/03/58</a:t>
            </a:fld>
            <a:endParaRPr lang="th-TH"/>
          </a:p>
        </p:txBody>
      </p:sp>
      <p:sp>
        <p:nvSpPr>
          <p:cNvPr id="19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4A98-2D61-456D-84F4-B4EE749860A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6AD-86DE-4FC9-8DFA-1D667377BAD6}" type="datetimeFigureOut">
              <a:rPr lang="th-TH" smtClean="0"/>
              <a:pPr/>
              <a:t>25/03/58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4A98-2D61-456D-84F4-B4EE749860A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6AD-86DE-4FC9-8DFA-1D667377BAD6}" type="datetimeFigureOut">
              <a:rPr lang="th-TH" smtClean="0"/>
              <a:pPr/>
              <a:t>25/03/58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4A98-2D61-456D-84F4-B4EE749860A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6AD-86DE-4FC9-8DFA-1D667377BAD6}" type="datetimeFigureOut">
              <a:rPr lang="th-TH" smtClean="0"/>
              <a:pPr/>
              <a:t>25/03/58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4A98-2D61-456D-84F4-B4EE749860A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6AD-86DE-4FC9-8DFA-1D667377BAD6}" type="datetimeFigureOut">
              <a:rPr lang="th-TH" smtClean="0"/>
              <a:pPr/>
              <a:t>25/03/58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4A98-2D61-456D-84F4-B4EE749860A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6AD-86DE-4FC9-8DFA-1D667377BAD6}" type="datetimeFigureOut">
              <a:rPr lang="th-TH" smtClean="0"/>
              <a:pPr/>
              <a:t>25/03/58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4A98-2D61-456D-84F4-B4EE749860A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6AD-86DE-4FC9-8DFA-1D667377BAD6}" type="datetimeFigureOut">
              <a:rPr lang="th-TH" smtClean="0"/>
              <a:pPr/>
              <a:t>25/03/58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4A98-2D61-456D-84F4-B4EE749860A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6AD-86DE-4FC9-8DFA-1D667377BAD6}" type="datetimeFigureOut">
              <a:rPr lang="th-TH" smtClean="0"/>
              <a:pPr/>
              <a:t>25/03/58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4A98-2D61-456D-84F4-B4EE749860A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6AD-86DE-4FC9-8DFA-1D667377BAD6}" type="datetimeFigureOut">
              <a:rPr lang="th-TH" smtClean="0"/>
              <a:pPr/>
              <a:t>25/03/58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4A98-2D61-456D-84F4-B4EE749860A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6AD-86DE-4FC9-8DFA-1D667377BAD6}" type="datetimeFigureOut">
              <a:rPr lang="th-TH" smtClean="0"/>
              <a:pPr/>
              <a:t>25/03/58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4A98-2D61-456D-84F4-B4EE749860A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ดและมนมุมสี่เหลี่ยมหนึ่งมุม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ามเหลี่ยมมุมฉาก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6AD-86DE-4FC9-8DFA-1D667377BAD6}" type="datetimeFigureOut">
              <a:rPr lang="th-TH" smtClean="0"/>
              <a:pPr/>
              <a:t>25/03/58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A9E4A98-2D61-456D-84F4-B4EE749860AF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รูปแบบอิสระ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รูปแบบอิสระ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ตัวยึดชื่อเรื่อง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ยึดข้อความ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94E6AD-86DE-4FC9-8DFA-1D667377BAD6}" type="datetimeFigureOut">
              <a:rPr lang="th-TH" smtClean="0"/>
              <a:pPr/>
              <a:t>25/03/58</a:t>
            </a:fld>
            <a:endParaRPr lang="th-TH"/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9E4A98-2D61-456D-84F4-B4EE749860AF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2" name="กลุ่ม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รูปแบบอิสระ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รูปแบบอิสระ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Tm="1500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16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9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men.kapook.com/view42328.html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9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1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ไดอะแกรม 4"/>
          <p:cNvGraphicFramePr/>
          <p:nvPr/>
        </p:nvGraphicFramePr>
        <p:xfrm>
          <a:off x="571472" y="357166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57752" y="6049052"/>
            <a:ext cx="4131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เรียบเรียงโดย .. นางภัคนิภา  มณีโชติ</a:t>
            </a:r>
            <a:endParaRPr lang="th-TH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รูปภาพ 8" descr="macthai-top-15-ios-8-features-list-640x381.png"/>
          <p:cNvPicPr>
            <a:picLocks noChangeAspect="1"/>
          </p:cNvPicPr>
          <p:nvPr/>
        </p:nvPicPr>
        <p:blipFill>
          <a:blip r:embed="rId7"/>
          <a:srcRect b="4557"/>
          <a:stretch>
            <a:fillRect/>
          </a:stretch>
        </p:blipFill>
        <p:spPr>
          <a:xfrm>
            <a:off x="1500166" y="2000240"/>
            <a:ext cx="6286544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images_140186986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3214710" cy="2850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ไดอะแกรม 3"/>
          <p:cNvGraphicFramePr/>
          <p:nvPr/>
        </p:nvGraphicFramePr>
        <p:xfrm>
          <a:off x="1928794" y="428604"/>
          <a:ext cx="7072362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/>
          <p:cNvGraphicFramePr/>
          <p:nvPr/>
        </p:nvGraphicFramePr>
        <p:xfrm>
          <a:off x="428596" y="642918"/>
          <a:ext cx="8305800" cy="586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รูปภาพ 4" descr="images_1401875210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14290"/>
            <a:ext cx="5500726" cy="25303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/>
          <p:cNvGraphicFramePr/>
          <p:nvPr/>
        </p:nvGraphicFramePr>
        <p:xfrm>
          <a:off x="457200" y="704088"/>
          <a:ext cx="8305800" cy="615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รูปภาพ 4" descr="1411454197-1063967672-o.jpg"/>
          <p:cNvPicPr>
            <a:picLocks noChangeAspect="1"/>
          </p:cNvPicPr>
          <p:nvPr/>
        </p:nvPicPr>
        <p:blipFill>
          <a:blip r:embed="rId7"/>
          <a:srcRect t="39583" r="454"/>
          <a:stretch>
            <a:fillRect/>
          </a:stretch>
        </p:blipFill>
        <p:spPr>
          <a:xfrm>
            <a:off x="428596" y="0"/>
            <a:ext cx="2786082" cy="2195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/>
          <p:cNvGraphicFramePr/>
          <p:nvPr/>
        </p:nvGraphicFramePr>
        <p:xfrm>
          <a:off x="3428992" y="0"/>
          <a:ext cx="537684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รูปภาพ 4" descr="images_1401871421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54" y="638191"/>
            <a:ext cx="2857500" cy="5076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/>
          <p:cNvGraphicFramePr/>
          <p:nvPr/>
        </p:nvGraphicFramePr>
        <p:xfrm>
          <a:off x="500034" y="1357298"/>
          <a:ext cx="8305800" cy="4572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/>
          <p:cNvGraphicFramePr/>
          <p:nvPr/>
        </p:nvGraphicFramePr>
        <p:xfrm>
          <a:off x="3929058" y="0"/>
          <a:ext cx="4857784" cy="4786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รูปภาพ 4" descr="5.png"/>
          <p:cNvPicPr>
            <a:picLocks noChangeAspect="1"/>
          </p:cNvPicPr>
          <p:nvPr/>
        </p:nvPicPr>
        <p:blipFill>
          <a:blip r:embed="rId7"/>
          <a:srcRect r="-209"/>
          <a:stretch>
            <a:fillRect/>
          </a:stretch>
        </p:blipFill>
        <p:spPr>
          <a:xfrm>
            <a:off x="1500166" y="4429132"/>
            <a:ext cx="5214974" cy="213856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รูปภาพ 6" descr="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126827">
            <a:off x="221492" y="539758"/>
            <a:ext cx="3944182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/>
          <p:cNvGraphicFramePr/>
          <p:nvPr/>
        </p:nvGraphicFramePr>
        <p:xfrm>
          <a:off x="500034" y="1357298"/>
          <a:ext cx="8305800" cy="4572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/>
          <p:cNvGraphicFramePr/>
          <p:nvPr/>
        </p:nvGraphicFramePr>
        <p:xfrm>
          <a:off x="457200" y="285728"/>
          <a:ext cx="8472518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/>
          <p:cNvGraphicFramePr/>
          <p:nvPr/>
        </p:nvGraphicFramePr>
        <p:xfrm>
          <a:off x="1071538" y="785794"/>
          <a:ext cx="7734296" cy="6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รูปภาพ 2" descr="1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67842"/>
            <a:ext cx="1571636" cy="2789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แผนผังลำดับงาน: เอกสาร 2"/>
          <p:cNvSpPr/>
          <p:nvPr/>
        </p:nvSpPr>
        <p:spPr>
          <a:xfrm>
            <a:off x="142844" y="142852"/>
            <a:ext cx="7786774" cy="5643626"/>
          </a:xfrm>
          <a:prstGeom prst="flowChartDocumen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cs typeface="+mj-cs"/>
              </a:rPr>
              <a:t>บทสรุป</a:t>
            </a:r>
            <a:endParaRPr lang="en-US" sz="4400" b="1" dirty="0" smtClean="0">
              <a:cs typeface="+mj-cs"/>
            </a:endParaRPr>
          </a:p>
          <a:p>
            <a:pPr algn="ctr"/>
            <a:endParaRPr lang="en-US" b="1" dirty="0" smtClean="0">
              <a:cs typeface="+mj-cs"/>
            </a:endParaRPr>
          </a:p>
          <a:p>
            <a:pPr algn="ctr"/>
            <a:r>
              <a:rPr lang="en-US" b="1" dirty="0" smtClean="0">
                <a:cs typeface="+mj-cs"/>
              </a:rPr>
              <a:t>I OS 8 </a:t>
            </a:r>
            <a:r>
              <a:rPr lang="th-TH" b="1" dirty="0" smtClean="0">
                <a:cs typeface="+mj-cs"/>
              </a:rPr>
              <a:t>ตอบสนองความต้องการของตลาดมากขึ้น และเป็นครั้งที่รวมเอา </a:t>
            </a:r>
            <a:r>
              <a:rPr lang="en-US" b="1" dirty="0" err="1" smtClean="0">
                <a:cs typeface="+mj-cs"/>
              </a:rPr>
              <a:t>iOS</a:t>
            </a:r>
            <a:r>
              <a:rPr lang="en-US" b="1" dirty="0" smtClean="0">
                <a:cs typeface="+mj-cs"/>
              </a:rPr>
              <a:t> </a:t>
            </a:r>
            <a:r>
              <a:rPr lang="th-TH" b="1" dirty="0" smtClean="0">
                <a:cs typeface="+mj-cs"/>
              </a:rPr>
              <a:t>กับ </a:t>
            </a:r>
            <a:r>
              <a:rPr lang="en-US" b="1" dirty="0" smtClean="0">
                <a:cs typeface="+mj-cs"/>
              </a:rPr>
              <a:t>OSX </a:t>
            </a:r>
            <a:r>
              <a:rPr lang="th-TH" b="1" dirty="0" smtClean="0">
                <a:cs typeface="+mj-cs"/>
              </a:rPr>
              <a:t>เข้าใกล้กันมากขึ้นไปอีก  </a:t>
            </a:r>
            <a:r>
              <a:rPr lang="en-US" b="1" dirty="0" smtClean="0">
                <a:cs typeface="+mj-cs"/>
              </a:rPr>
              <a:t>I OS 7 </a:t>
            </a:r>
            <a:r>
              <a:rPr lang="th-TH" b="1" dirty="0" smtClean="0">
                <a:cs typeface="+mj-cs"/>
              </a:rPr>
              <a:t>ตอบสนองการทำงานของ  </a:t>
            </a:r>
            <a:r>
              <a:rPr lang="en-US" b="1" dirty="0" smtClean="0">
                <a:cs typeface="+mj-cs"/>
              </a:rPr>
              <a:t>Software </a:t>
            </a:r>
            <a:r>
              <a:rPr lang="th-TH" b="1" dirty="0" smtClean="0">
                <a:cs typeface="+mj-cs"/>
              </a:rPr>
              <a:t>  ครั้งนี้การใช้งานตอบสนอง </a:t>
            </a:r>
            <a:r>
              <a:rPr lang="en-US" b="1" dirty="0" smtClean="0">
                <a:cs typeface="+mj-cs"/>
              </a:rPr>
              <a:t>Life Style </a:t>
            </a:r>
            <a:r>
              <a:rPr lang="th-TH" b="1" dirty="0" smtClean="0">
                <a:cs typeface="+mj-cs"/>
              </a:rPr>
              <a:t>และถ้าไปดู </a:t>
            </a:r>
            <a:r>
              <a:rPr lang="en-US" b="1" dirty="0" smtClean="0">
                <a:cs typeface="+mj-cs"/>
              </a:rPr>
              <a:t>OSX </a:t>
            </a:r>
            <a:r>
              <a:rPr lang="en-US" b="1" dirty="0" err="1" smtClean="0">
                <a:cs typeface="+mj-cs"/>
              </a:rPr>
              <a:t>Yosimite</a:t>
            </a:r>
            <a:r>
              <a:rPr lang="en-US" b="1" dirty="0" smtClean="0">
                <a:cs typeface="+mj-cs"/>
              </a:rPr>
              <a:t> </a:t>
            </a:r>
            <a:r>
              <a:rPr lang="th-TH" b="1" dirty="0" smtClean="0">
                <a:cs typeface="+mj-cs"/>
              </a:rPr>
              <a:t>ที่กำลังจะออกก็จะได้เห็นการเปลี่ยน </a:t>
            </a:r>
            <a:r>
              <a:rPr lang="en-US" b="1" dirty="0" smtClean="0">
                <a:cs typeface="+mj-cs"/>
              </a:rPr>
              <a:t>UI </a:t>
            </a:r>
            <a:r>
              <a:rPr lang="th-TH" b="1" dirty="0" smtClean="0">
                <a:cs typeface="+mj-cs"/>
              </a:rPr>
              <a:t>ที่ตามกันมาด้วย เรียกได้ว่าครบแล้วทั้ง </a:t>
            </a:r>
            <a:r>
              <a:rPr lang="en-US" b="1" dirty="0" smtClean="0">
                <a:cs typeface="+mj-cs"/>
              </a:rPr>
              <a:t>UI (User Interface) </a:t>
            </a:r>
            <a:r>
              <a:rPr lang="th-TH" b="1" dirty="0" smtClean="0">
                <a:cs typeface="+mj-cs"/>
              </a:rPr>
              <a:t>และ </a:t>
            </a:r>
            <a:r>
              <a:rPr lang="en-US" b="1" dirty="0" smtClean="0">
                <a:cs typeface="+mj-cs"/>
              </a:rPr>
              <a:t>UX (User </a:t>
            </a:r>
            <a:r>
              <a:rPr lang="en-US" b="1" dirty="0" err="1" smtClean="0">
                <a:cs typeface="+mj-cs"/>
              </a:rPr>
              <a:t>eXperience</a:t>
            </a:r>
            <a:r>
              <a:rPr lang="en-US" b="1" dirty="0" smtClean="0">
                <a:cs typeface="+mj-cs"/>
              </a:rPr>
              <a:t>)</a:t>
            </a:r>
          </a:p>
          <a:p>
            <a:pPr algn="ctr"/>
            <a:endParaRPr lang="th-TH" b="1" dirty="0">
              <a:cs typeface="+mj-cs"/>
            </a:endParaRPr>
          </a:p>
        </p:txBody>
      </p:sp>
      <p:pic>
        <p:nvPicPr>
          <p:cNvPr id="7" name="รูปภาพ 6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3836487"/>
            <a:ext cx="3248031" cy="2676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/>
          <p:cNvGraphicFramePr/>
          <p:nvPr/>
        </p:nvGraphicFramePr>
        <p:xfrm>
          <a:off x="285720" y="1285860"/>
          <a:ext cx="8305800" cy="5357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แผนผังลำดับงาน: เทปเจาะรู 5"/>
          <p:cNvSpPr/>
          <p:nvPr/>
        </p:nvSpPr>
        <p:spPr>
          <a:xfrm>
            <a:off x="1571604" y="214290"/>
            <a:ext cx="5857916" cy="1714512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th-TH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อุปกรณ์ที่รองรับ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iOS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8 </a:t>
            </a:r>
            <a:r>
              <a:rPr lang="th-TH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ได้แก่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รูปภาพ 6" descr="ios-8-update-cover-640x34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6248" y="1571612"/>
            <a:ext cx="4377079" cy="2352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AsOne/>
      </p:bldGraphic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2643182"/>
            <a:ext cx="792961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b="1" dirty="0" smtClean="0">
                <a:cs typeface="+mj-cs"/>
              </a:rPr>
              <a:t/>
            </a:r>
            <a:br>
              <a:rPr lang="en-US" sz="1800" b="1" dirty="0" smtClean="0">
                <a:cs typeface="+mj-cs"/>
              </a:rPr>
            </a:br>
            <a:r>
              <a:rPr lang="en-US" sz="1800" b="1" u="sng" dirty="0" smtClean="0">
                <a:cs typeface="+mj-cs"/>
                <a:hlinkClick r:id="rId2"/>
              </a:rPr>
              <a:t/>
            </a:r>
            <a:br>
              <a:rPr lang="en-US" sz="1800" b="1" u="sng" dirty="0" smtClean="0">
                <a:cs typeface="+mj-cs"/>
                <a:hlinkClick r:id="rId2"/>
              </a:rPr>
            </a:br>
            <a:r>
              <a:rPr lang="en-US" sz="1600" dirty="0" smtClean="0">
                <a:cs typeface="+mj-cs"/>
              </a:rPr>
              <a:t>techinsights. </a:t>
            </a:r>
            <a:r>
              <a:rPr lang="th-TH" sz="1600" b="1" dirty="0" smtClean="0">
                <a:cs typeface="+mj-cs"/>
              </a:rPr>
              <a:t>วิวัฒนาการ </a:t>
            </a:r>
            <a:r>
              <a:rPr lang="en-US" sz="1600" b="1" dirty="0" smtClean="0">
                <a:cs typeface="+mj-cs"/>
              </a:rPr>
              <a:t>Processor </a:t>
            </a:r>
            <a:r>
              <a:rPr lang="th-TH" sz="1600" b="1" dirty="0" smtClean="0">
                <a:cs typeface="+mj-cs"/>
              </a:rPr>
              <a:t>ของ </a:t>
            </a:r>
            <a:r>
              <a:rPr lang="en-US" sz="1600" b="1" dirty="0" smtClean="0">
                <a:cs typeface="+mj-cs"/>
              </a:rPr>
              <a:t>iOS Devices. [</a:t>
            </a:r>
            <a:r>
              <a:rPr lang="th-TH" sz="1600" b="1" dirty="0" smtClean="0">
                <a:cs typeface="+mj-cs"/>
              </a:rPr>
              <a:t>ออนไลน์</a:t>
            </a:r>
            <a:r>
              <a:rPr lang="en-US" sz="1600" b="1" dirty="0" smtClean="0">
                <a:cs typeface="+mj-cs"/>
              </a:rPr>
              <a:t>]</a:t>
            </a:r>
            <a:r>
              <a:rPr lang="th-TH" sz="1600" b="1" dirty="0" smtClean="0">
                <a:cs typeface="+mj-cs"/>
              </a:rPr>
              <a:t>. เข้าถึงได้จาก </a:t>
            </a:r>
            <a:r>
              <a:rPr lang="en-US" sz="1600" b="1" dirty="0" smtClean="0">
                <a:cs typeface="+mj-cs"/>
              </a:rPr>
              <a:t>:     </a:t>
            </a:r>
          </a:p>
          <a:p>
            <a:pPr lvl="0"/>
            <a:r>
              <a:rPr lang="en-US" sz="1600" b="1" dirty="0" smtClean="0">
                <a:cs typeface="+mj-cs"/>
              </a:rPr>
              <a:t>                 	</a:t>
            </a:r>
            <a:r>
              <a:rPr lang="en-US" sz="1600" dirty="0" smtClean="0"/>
              <a:t>http://www.techmoblog.com/iOS-8-review/</a:t>
            </a:r>
            <a:r>
              <a:rPr lang="en-US" sz="1600" dirty="0" smtClean="0">
                <a:cs typeface="+mj-cs"/>
              </a:rPr>
              <a:t>/.</a:t>
            </a:r>
            <a:r>
              <a:rPr lang="th-TH" sz="1600" dirty="0" smtClean="0">
                <a:cs typeface="+mj-cs"/>
              </a:rPr>
              <a:t>   </a:t>
            </a:r>
          </a:p>
          <a:p>
            <a:pPr lvl="0"/>
            <a:r>
              <a:rPr lang="th-TH" sz="1600" dirty="0" smtClean="0">
                <a:cs typeface="+mj-cs"/>
              </a:rPr>
              <a:t>                      	(วันที่สืบค้นข้อมูล </a:t>
            </a:r>
            <a:r>
              <a:rPr lang="en-US" sz="1600" dirty="0" smtClean="0">
                <a:cs typeface="+mj-cs"/>
              </a:rPr>
              <a:t>: 23 </a:t>
            </a:r>
            <a:r>
              <a:rPr lang="th-TH" sz="1600" dirty="0" smtClean="0">
                <a:cs typeface="+mj-cs"/>
              </a:rPr>
              <a:t>กันยายน 2557)</a:t>
            </a:r>
          </a:p>
          <a:p>
            <a:r>
              <a:rPr lang="en-US" sz="1600" dirty="0" smtClean="0">
                <a:cs typeface="+mj-cs"/>
              </a:rPr>
              <a:t>Apple</a:t>
            </a:r>
            <a:r>
              <a:rPr lang="th-TH" sz="1600" dirty="0" smtClean="0">
                <a:cs typeface="+mj-cs"/>
              </a:rPr>
              <a:t>. </a:t>
            </a:r>
            <a:r>
              <a:rPr lang="en-US" sz="1600" b="1" dirty="0" err="1" smtClean="0">
                <a:cs typeface="+mj-cs"/>
              </a:rPr>
              <a:t>iOS</a:t>
            </a:r>
            <a:r>
              <a:rPr lang="en-US" sz="1600" b="1" dirty="0" smtClean="0">
                <a:cs typeface="+mj-cs"/>
              </a:rPr>
              <a:t> 8 </a:t>
            </a:r>
            <a:r>
              <a:rPr lang="th-TH" sz="1600" b="1" dirty="0" smtClean="0">
                <a:cs typeface="+mj-cs"/>
              </a:rPr>
              <a:t>มีอะไรใหม่บ้าง</a:t>
            </a:r>
            <a:r>
              <a:rPr lang="en-US" sz="1600" b="1" dirty="0" smtClean="0">
                <a:cs typeface="+mj-cs"/>
              </a:rPr>
              <a:t>?. </a:t>
            </a:r>
            <a:r>
              <a:rPr lang="en-US" sz="1800" b="1" dirty="0" smtClean="0">
                <a:cs typeface="+mj-cs"/>
              </a:rPr>
              <a:t>[</a:t>
            </a:r>
            <a:r>
              <a:rPr lang="th-TH" sz="1800" b="1" dirty="0" smtClean="0">
                <a:cs typeface="+mj-cs"/>
              </a:rPr>
              <a:t>ออนไลน์</a:t>
            </a:r>
            <a:r>
              <a:rPr lang="en-US" sz="1800" b="1" dirty="0" smtClean="0">
                <a:cs typeface="+mj-cs"/>
              </a:rPr>
              <a:t>]</a:t>
            </a:r>
            <a:r>
              <a:rPr lang="th-TH" sz="1800" b="1" dirty="0" smtClean="0">
                <a:cs typeface="+mj-cs"/>
              </a:rPr>
              <a:t>. เข้าถึงได้จาก </a:t>
            </a:r>
            <a:r>
              <a:rPr lang="en-US" sz="1800" b="1" dirty="0" smtClean="0">
                <a:cs typeface="+mj-cs"/>
              </a:rPr>
              <a:t>: </a:t>
            </a:r>
            <a:r>
              <a:rPr lang="en-US" sz="1800" dirty="0" smtClean="0"/>
              <a:t>http://www.techmoblog.com/iOS-8 	</a:t>
            </a:r>
            <a:r>
              <a:rPr lang="th-TH" sz="1800" dirty="0" smtClean="0">
                <a:cs typeface="+mj-cs"/>
              </a:rPr>
              <a:t>(วันที่สืบค้นข้อมูล </a:t>
            </a:r>
            <a:r>
              <a:rPr lang="en-US" sz="1800" dirty="0" smtClean="0">
                <a:cs typeface="+mj-cs"/>
              </a:rPr>
              <a:t>: 23 </a:t>
            </a:r>
            <a:r>
              <a:rPr lang="th-TH" sz="1800" dirty="0" smtClean="0">
                <a:cs typeface="+mj-cs"/>
              </a:rPr>
              <a:t>กันยายน 2557)</a:t>
            </a:r>
            <a:endParaRPr lang="en-US" sz="1800" b="1" dirty="0" smtClean="0">
              <a:cs typeface="+mj-cs"/>
            </a:endParaRPr>
          </a:p>
          <a:p>
            <a:pPr lvl="0"/>
            <a:endParaRPr lang="th-TH" sz="1800" dirty="0" smtClean="0">
              <a:cs typeface="+mj-cs"/>
            </a:endParaRPr>
          </a:p>
          <a:p>
            <a:endParaRPr lang="th-TH" sz="1800" dirty="0">
              <a:cs typeface="+mj-cs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214678" y="1857364"/>
            <a:ext cx="1762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prstClr val="black"/>
                </a:solidFill>
                <a:cs typeface="Cordia New"/>
              </a:rPr>
              <a:t>บรรณานุกรม</a:t>
            </a:r>
            <a:endParaRPr lang="th-TH" sz="4000" b="1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/>
          <p:cNvGraphicFramePr/>
          <p:nvPr/>
        </p:nvGraphicFramePr>
        <p:xfrm>
          <a:off x="0" y="357166"/>
          <a:ext cx="6143636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รูปภาพ 6" descr="macthai-ios-8-update-problem-cover-800x414.png"/>
          <p:cNvPicPr>
            <a:picLocks noChangeAspect="1"/>
          </p:cNvPicPr>
          <p:nvPr/>
        </p:nvPicPr>
        <p:blipFill>
          <a:blip r:embed="rId7"/>
          <a:srcRect l="1250" t="37319" r="46250" b="-725"/>
          <a:stretch>
            <a:fillRect/>
          </a:stretch>
        </p:blipFill>
        <p:spPr>
          <a:xfrm>
            <a:off x="5143472" y="4071942"/>
            <a:ext cx="4000528" cy="2786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กระจาย 2 4"/>
          <p:cNvSpPr/>
          <p:nvPr/>
        </p:nvSpPr>
        <p:spPr>
          <a:xfrm>
            <a:off x="5786446" y="0"/>
            <a:ext cx="3357554" cy="4643446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backup </a:t>
            </a:r>
            <a:r>
              <a:rPr lang="th-TH" b="1" dirty="0" smtClean="0"/>
              <a:t>ข้อมูลก่อนทำการอัพเดท</a:t>
            </a:r>
            <a:endParaRPr lang="th-TH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/>
          <p:cNvGraphicFramePr/>
          <p:nvPr/>
        </p:nvGraphicFramePr>
        <p:xfrm>
          <a:off x="357158" y="428604"/>
          <a:ext cx="7929618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รูปภาพ 4" descr="macthai-ios-8-update-problem-cover-800x414.png"/>
          <p:cNvPicPr>
            <a:picLocks noChangeAspect="1"/>
          </p:cNvPicPr>
          <p:nvPr/>
        </p:nvPicPr>
        <p:blipFill>
          <a:blip r:embed="rId7"/>
          <a:srcRect l="69688" t="1087" r="12500" b="62681"/>
          <a:stretch>
            <a:fillRect/>
          </a:stretch>
        </p:blipFill>
        <p:spPr>
          <a:xfrm>
            <a:off x="7786678" y="285728"/>
            <a:ext cx="1289456" cy="13573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AsOne/>
      </p:bldGraphic>
      <p:bldGraphic spid="4" grpId="2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/>
          <p:cNvGraphicFramePr/>
          <p:nvPr/>
        </p:nvGraphicFramePr>
        <p:xfrm>
          <a:off x="-857288" y="357166"/>
          <a:ext cx="11001452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รูปภาพ 5" descr="http://www.techmoblog.com/../../../uploads/content_images/201406/images_14017375391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rot="20444942">
            <a:off x="601413" y="1294979"/>
            <a:ext cx="4036418" cy="3032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ไดอะแกรม 4"/>
          <p:cNvGraphicFramePr/>
          <p:nvPr/>
        </p:nvGraphicFramePr>
        <p:xfrm>
          <a:off x="-571536" y="0"/>
          <a:ext cx="9429784" cy="6929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รูปภาพ 5" descr="images_140187210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8860" y="4214818"/>
            <a:ext cx="2714644" cy="2406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รูปภาพ 6" descr="images_1401871873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472" y="3857628"/>
            <a:ext cx="1433063" cy="2546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รูปภาพ 7" descr="images_1401871776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3570" y="3929066"/>
            <a:ext cx="2714649" cy="2406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/>
          <p:cNvGraphicFramePr/>
          <p:nvPr/>
        </p:nvGraphicFramePr>
        <p:xfrm>
          <a:off x="285720" y="1275568"/>
          <a:ext cx="8358246" cy="5582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รูปภาพ 7" descr="images_1401869263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839" y="-214338"/>
            <a:ext cx="3383905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/>
          <p:cNvGraphicFramePr/>
          <p:nvPr/>
        </p:nvGraphicFramePr>
        <p:xfrm>
          <a:off x="457200" y="704088"/>
          <a:ext cx="8472518" cy="5725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/>
          <p:cNvGraphicFramePr/>
          <p:nvPr/>
        </p:nvGraphicFramePr>
        <p:xfrm>
          <a:off x="2857488" y="704088"/>
          <a:ext cx="6286512" cy="586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รูปภาพ 4" descr="images_1401870231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285728"/>
            <a:ext cx="2857500" cy="5076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424</TotalTime>
  <Words>1669</Words>
  <Application>Microsoft Office PowerPoint</Application>
  <PresentationFormat>นำเสนอทางหน้าจอ (4:3)</PresentationFormat>
  <Paragraphs>61</Paragraphs>
  <Slides>20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20</vt:i4>
      </vt:variant>
    </vt:vector>
  </HeadingPairs>
  <TitlesOfParts>
    <vt:vector size="21" baseType="lpstr">
      <vt:lpstr>ไหลเวียน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มีอะไรใหม่ใน ios 6</dc:title>
  <dc:creator>iLLuSioN</dc:creator>
  <cp:lastModifiedBy>admin</cp:lastModifiedBy>
  <cp:revision>139</cp:revision>
  <dcterms:created xsi:type="dcterms:W3CDTF">2012-09-26T13:56:33Z</dcterms:created>
  <dcterms:modified xsi:type="dcterms:W3CDTF">2015-03-25T03:47:30Z</dcterms:modified>
</cp:coreProperties>
</file>